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7" r:id="rId2"/>
    <p:sldId id="344" r:id="rId3"/>
    <p:sldId id="294" r:id="rId4"/>
    <p:sldId id="348" r:id="rId5"/>
    <p:sldId id="350" r:id="rId6"/>
    <p:sldId id="289" r:id="rId7"/>
    <p:sldId id="274" r:id="rId8"/>
    <p:sldId id="352" r:id="rId9"/>
    <p:sldId id="334" r:id="rId10"/>
    <p:sldId id="338" r:id="rId11"/>
    <p:sldId id="319" r:id="rId12"/>
    <p:sldId id="276" r:id="rId13"/>
    <p:sldId id="343" r:id="rId14"/>
    <p:sldId id="340" r:id="rId15"/>
    <p:sldId id="333" r:id="rId16"/>
    <p:sldId id="339" r:id="rId17"/>
    <p:sldId id="347" r:id="rId18"/>
    <p:sldId id="345" r:id="rId19"/>
    <p:sldId id="335" r:id="rId20"/>
    <p:sldId id="353" r:id="rId21"/>
    <p:sldId id="264" r:id="rId22"/>
    <p:sldId id="356" r:id="rId23"/>
    <p:sldId id="351" r:id="rId24"/>
    <p:sldId id="296" r:id="rId25"/>
    <p:sldId id="268" r:id="rId26"/>
    <p:sldId id="293" r:id="rId27"/>
    <p:sldId id="295" r:id="rId28"/>
    <p:sldId id="259" r:id="rId29"/>
    <p:sldId id="337" r:id="rId30"/>
    <p:sldId id="355" r:id="rId31"/>
    <p:sldId id="349" r:id="rId32"/>
    <p:sldId id="311" r:id="rId33"/>
    <p:sldId id="329" r:id="rId34"/>
    <p:sldId id="330" r:id="rId35"/>
    <p:sldId id="28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ccessibility Statement" id="{E4FF264C-EDB2-744A-A389-1329A6784357}">
          <p14:sldIdLst/>
        </p14:section>
        <p14:section name="Title Slide" id="{B4C4AEA3-6B3F-CC42-978A-E79612A86975}">
          <p14:sldIdLst>
            <p14:sldId id="257"/>
          </p14:sldIdLst>
        </p14:section>
        <p14:section name="Section One (Campus Gold)" id="{4270ABB2-C298-3944-8E72-E9400DBEB29D}">
          <p14:sldIdLst>
            <p14:sldId id="344"/>
            <p14:sldId id="294"/>
            <p14:sldId id="348"/>
            <p14:sldId id="350"/>
            <p14:sldId id="289"/>
          </p14:sldIdLst>
        </p14:section>
        <p14:section name="Section Three (Bell Tower Brick)" id="{DD931696-7F2C-6D46-A9C3-148D24F8DAC2}">
          <p14:sldIdLst>
            <p14:sldId id="274"/>
            <p14:sldId id="352"/>
            <p14:sldId id="334"/>
            <p14:sldId id="338"/>
            <p14:sldId id="319"/>
            <p14:sldId id="276"/>
            <p14:sldId id="343"/>
            <p14:sldId id="340"/>
            <p14:sldId id="333"/>
            <p14:sldId id="339"/>
            <p14:sldId id="347"/>
          </p14:sldIdLst>
        </p14:section>
        <p14:section name="Section Two (Ross-Ade Green)" id="{35AD2E8A-8EA6-2244-8F15-59670524BC6B}">
          <p14:sldIdLst>
            <p14:sldId id="345"/>
          </p14:sldIdLst>
        </p14:section>
        <p14:section name="Section Four (Ever True Blue)" id="{8B657F98-538B-A34B-8853-2E5ECBE2EEFD}">
          <p14:sldIdLst>
            <p14:sldId id="335"/>
            <p14:sldId id="353"/>
          </p14:sldIdLst>
        </p14:section>
        <p14:section name="Concluding Slide" id="{8920AFE1-41E2-8C4A-AB74-0F9AE52903EC}">
          <p14:sldIdLst>
            <p14:sldId id="264"/>
            <p14:sldId id="356"/>
            <p14:sldId id="351"/>
            <p14:sldId id="296"/>
            <p14:sldId id="268"/>
          </p14:sldIdLst>
        </p14:section>
        <p14:section name="Backup" id="{E9FEF62A-1800-4B5B-B0B2-3515EB1CDEBD}">
          <p14:sldIdLst>
            <p14:sldId id="293"/>
            <p14:sldId id="295"/>
            <p14:sldId id="259"/>
            <p14:sldId id="337"/>
            <p14:sldId id="355"/>
            <p14:sldId id="349"/>
            <p14:sldId id="311"/>
            <p14:sldId id="329"/>
            <p14:sldId id="33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  <p15:guide id="7" orient="horz" pos="1214" userDrawn="1">
          <p15:clr>
            <a:srgbClr val="A4A3A4"/>
          </p15:clr>
        </p15:guide>
        <p15:guide id="8" orient="horz" pos="624" userDrawn="1">
          <p15:clr>
            <a:srgbClr val="A4A3A4"/>
          </p15:clr>
        </p15:guide>
        <p15:guide id="9" orient="horz" pos="3552" userDrawn="1">
          <p15:clr>
            <a:srgbClr val="A4A3A4"/>
          </p15:clr>
        </p15:guide>
        <p15:guide id="11" pos="1032" userDrawn="1">
          <p15:clr>
            <a:srgbClr val="A4A3A4"/>
          </p15:clr>
        </p15:guide>
        <p15:guide id="12" pos="7204" userDrawn="1">
          <p15:clr>
            <a:srgbClr val="A4A3A4"/>
          </p15:clr>
        </p15:guide>
        <p15:guide id="13" pos="576" userDrawn="1">
          <p15:clr>
            <a:srgbClr val="A4A3A4"/>
          </p15:clr>
        </p15:guide>
        <p15:guide id="16" pos="6769" userDrawn="1">
          <p15:clr>
            <a:srgbClr val="A4A3A4"/>
          </p15:clr>
        </p15:guide>
        <p15:guide id="17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9" autoAdjust="0"/>
    <p:restoredTop sz="86768" autoAdjust="0"/>
  </p:normalViewPr>
  <p:slideViewPr>
    <p:cSldViewPr snapToGrid="0">
      <p:cViewPr varScale="1">
        <p:scale>
          <a:sx n="99" d="100"/>
          <a:sy n="99" d="100"/>
        </p:scale>
        <p:origin x="336" y="84"/>
      </p:cViewPr>
      <p:guideLst>
        <p:guide orient="horz" pos="4032"/>
        <p:guide orient="horz" pos="1056"/>
        <p:guide orient="horz" pos="1214"/>
        <p:guide orient="horz" pos="624"/>
        <p:guide orient="horz" pos="3552"/>
        <p:guide pos="1032"/>
        <p:guide pos="7204"/>
        <p:guide pos="576"/>
        <p:guide pos="6769"/>
        <p:guide pos="3840"/>
      </p:guideLst>
    </p:cSldViewPr>
  </p:slideViewPr>
  <p:outlineViewPr>
    <p:cViewPr>
      <p:scale>
        <a:sx n="33" d="100"/>
        <a:sy n="33" d="100"/>
      </p:scale>
      <p:origin x="0" y="-1571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hD\Reseacrh\papers\ISCA%202017\figs\papers%20study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shay\Google%20Drive\Thesis\gpgpusim\Pascal%20Inst%20and%20Mem%20breakdow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shay\Google%20Drive\Thesis\gpgpusim\Pascal%20Inst%20and%20Mem%20breakdow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Akshay\Google%20Drive\Thesis\gpgpusim\Pascal%20correlation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Akshay\Google%20Drive\Thesis\gpgpusim\Pascal%20correl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22100172245978"/>
          <c:y val="5.2601932444123284E-2"/>
          <c:w val="0.55205277704851741"/>
          <c:h val="0.81847906705879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Sheet1!$C$34</c:f>
              <c:strCache>
                <c:ptCount val="1"/>
                <c:pt idx="0">
                  <c:v>GPGPU-sim</c:v>
                </c:pt>
              </c:strCache>
            </c:strRef>
          </c:tx>
          <c:invertIfNegative val="0"/>
          <c:cat>
            <c:numRef>
              <c:f>Sheet1!$B$35:$B$38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Sheet1!$C$35:$C$38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  <c:pt idx="2">
                  <c:v>19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5-4E94-9B6D-FBEF56F4DC6F}"/>
            </c:ext>
          </c:extLst>
        </c:ser>
        <c:ser>
          <c:idx val="1"/>
          <c:order val="1"/>
          <c:tx>
            <c:strRef>
              <c:f>Sheet1!$D$34</c:f>
              <c:strCache>
                <c:ptCount val="1"/>
                <c:pt idx="0">
                  <c:v>Others</c:v>
                </c:pt>
              </c:strCache>
            </c:strRef>
          </c:tx>
          <c:invertIfNegative val="0"/>
          <c:cat>
            <c:numRef>
              <c:f>Sheet1!$B$35:$B$38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Sheet1!$D$35:$D$38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C5-4E94-9B6D-FBEF56F4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726976"/>
        <c:axId val="71748224"/>
      </c:barChart>
      <c:catAx>
        <c:axId val="7172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1748224"/>
        <c:crosses val="autoZero"/>
        <c:auto val="1"/>
        <c:lblAlgn val="ctr"/>
        <c:lblOffset val="100"/>
        <c:noMultiLvlLbl val="0"/>
      </c:catAx>
      <c:valAx>
        <c:axId val="71748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Number of Papers</a:t>
                </a:r>
              </a:p>
            </c:rich>
          </c:tx>
          <c:layout>
            <c:manualLayout>
              <c:xMode val="edge"/>
              <c:yMode val="edge"/>
              <c:x val="2.753622847986829E-2"/>
              <c:y val="0.21070480014093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1726976"/>
        <c:crosses val="autoZero"/>
        <c:crossBetween val="between"/>
      </c:valAx>
      <c:spPr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0.7579519176799524"/>
          <c:y val="0.40974278587482316"/>
          <c:w val="0.2067799168461929"/>
          <c:h val="0.18051442825035374"/>
        </c:manualLayout>
      </c:layout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588795922059"/>
          <c:y val="9.6278592594391477E-2"/>
          <c:w val="0.84274993722714053"/>
          <c:h val="0.59266587152743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Stall!$V$1</c:f>
              <c:strCache>
                <c:ptCount val="1"/>
                <c:pt idx="0">
                  <c:v>Idle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Stall!$T$2:$U$59</c:f>
              <c:multiLvlStrCache>
                <c:ptCount val="12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  <c:pt idx="10">
                    <c:v>vISA</c:v>
                  </c:pt>
                  <c:pt idx="11">
                    <c:v>mISA</c:v>
                  </c:pt>
                </c:lvl>
                <c:lvl>
                  <c:pt idx="0">
                    <c:v>BS</c:v>
                  </c:pt>
                  <c:pt idx="2">
                    <c:v>CONV</c:v>
                  </c:pt>
                  <c:pt idx="4">
                    <c:v>FWT</c:v>
                  </c:pt>
                  <c:pt idx="6">
                    <c:v>SCP</c:v>
                  </c:pt>
                  <c:pt idx="8">
                    <c:v>VEC</c:v>
                  </c:pt>
                  <c:pt idx="10">
                    <c:v>SCAN</c:v>
                  </c:pt>
                </c:lvl>
              </c:multiLvlStrCache>
            </c:multiLvlStrRef>
          </c:cat>
          <c:val>
            <c:numRef>
              <c:f>Stall!$V$2:$V$59</c:f>
              <c:numCache>
                <c:formatCode>General</c:formatCode>
                <c:ptCount val="12"/>
                <c:pt idx="0">
                  <c:v>0.14093523888568582</c:v>
                </c:pt>
                <c:pt idx="1">
                  <c:v>0.2580189274809867</c:v>
                </c:pt>
                <c:pt idx="2">
                  <c:v>1.9799928145799377E-2</c:v>
                </c:pt>
                <c:pt idx="3">
                  <c:v>2.5696365993654661E-2</c:v>
                </c:pt>
                <c:pt idx="4">
                  <c:v>5.9179831887110991E-2</c:v>
                </c:pt>
                <c:pt idx="5">
                  <c:v>0.10812868084280634</c:v>
                </c:pt>
                <c:pt idx="6">
                  <c:v>5.3609778893474007E-2</c:v>
                </c:pt>
                <c:pt idx="7">
                  <c:v>6.3462174390516893E-2</c:v>
                </c:pt>
                <c:pt idx="8">
                  <c:v>0.16887529154580141</c:v>
                </c:pt>
                <c:pt idx="9">
                  <c:v>0.15590036353173931</c:v>
                </c:pt>
                <c:pt idx="10">
                  <c:v>3.8172085446481173E-2</c:v>
                </c:pt>
                <c:pt idx="11">
                  <c:v>4.4142859613753034E-2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F2-4E49-941C-E3E1993B865C}"/>
            </c:ext>
          </c:extLst>
        </c:ser>
        <c:ser>
          <c:idx val="1"/>
          <c:order val="1"/>
          <c:tx>
            <c:strRef>
              <c:f>Stall!$W$1</c:f>
              <c:strCache>
                <c:ptCount val="1"/>
                <c:pt idx="0">
                  <c:v>Scoreboard Stall</c:v>
                </c:pt>
              </c:strCache>
            </c:strRef>
          </c:tx>
          <c:spPr>
            <a:pattFill prst="ltDnDiag">
              <a:fgClr>
                <a:schemeClr val="tx1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Stall!$T$2:$U$59</c:f>
              <c:multiLvlStrCache>
                <c:ptCount val="12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  <c:pt idx="10">
                    <c:v>vISA</c:v>
                  </c:pt>
                  <c:pt idx="11">
                    <c:v>mISA</c:v>
                  </c:pt>
                </c:lvl>
                <c:lvl>
                  <c:pt idx="0">
                    <c:v>BS</c:v>
                  </c:pt>
                  <c:pt idx="2">
                    <c:v>CONV</c:v>
                  </c:pt>
                  <c:pt idx="4">
                    <c:v>FWT</c:v>
                  </c:pt>
                  <c:pt idx="6">
                    <c:v>SCP</c:v>
                  </c:pt>
                  <c:pt idx="8">
                    <c:v>VEC</c:v>
                  </c:pt>
                  <c:pt idx="10">
                    <c:v>SCAN</c:v>
                  </c:pt>
                </c:lvl>
              </c:multiLvlStrCache>
            </c:multiLvlStrRef>
          </c:cat>
          <c:val>
            <c:numRef>
              <c:f>Stall!$W$2:$W$59</c:f>
              <c:numCache>
                <c:formatCode>General</c:formatCode>
                <c:ptCount val="12"/>
                <c:pt idx="0">
                  <c:v>0.29881199242168999</c:v>
                </c:pt>
                <c:pt idx="1">
                  <c:v>0.17919351468813974</c:v>
                </c:pt>
                <c:pt idx="2">
                  <c:v>0.37243479306722743</c:v>
                </c:pt>
                <c:pt idx="3">
                  <c:v>0.14891343635476031</c:v>
                </c:pt>
                <c:pt idx="4">
                  <c:v>0.39205916327435819</c:v>
                </c:pt>
                <c:pt idx="5">
                  <c:v>0.2883611622373215</c:v>
                </c:pt>
                <c:pt idx="6">
                  <c:v>0.66938053014194621</c:v>
                </c:pt>
                <c:pt idx="7">
                  <c:v>0.66601643318545301</c:v>
                </c:pt>
                <c:pt idx="8">
                  <c:v>0.83733919574305937</c:v>
                </c:pt>
                <c:pt idx="9">
                  <c:v>0.90152823278980088</c:v>
                </c:pt>
                <c:pt idx="10">
                  <c:v>0.30371809965384883</c:v>
                </c:pt>
                <c:pt idx="11">
                  <c:v>0.29852619655063567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F2-4E49-941C-E3E1993B865C}"/>
            </c:ext>
          </c:extLst>
        </c:ser>
        <c:ser>
          <c:idx val="2"/>
          <c:order val="2"/>
          <c:tx>
            <c:strRef>
              <c:f>Stall!$X$1</c:f>
              <c:strCache>
                <c:ptCount val="1"/>
                <c:pt idx="0">
                  <c:v>Pipeline Stall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Stall!$T$2:$U$59</c:f>
              <c:multiLvlStrCache>
                <c:ptCount val="12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  <c:pt idx="10">
                    <c:v>vISA</c:v>
                  </c:pt>
                  <c:pt idx="11">
                    <c:v>mISA</c:v>
                  </c:pt>
                </c:lvl>
                <c:lvl>
                  <c:pt idx="0">
                    <c:v>BS</c:v>
                  </c:pt>
                  <c:pt idx="2">
                    <c:v>CONV</c:v>
                  </c:pt>
                  <c:pt idx="4">
                    <c:v>FWT</c:v>
                  </c:pt>
                  <c:pt idx="6">
                    <c:v>SCP</c:v>
                  </c:pt>
                  <c:pt idx="8">
                    <c:v>VEC</c:v>
                  </c:pt>
                  <c:pt idx="10">
                    <c:v>SCAN</c:v>
                  </c:pt>
                </c:lvl>
              </c:multiLvlStrCache>
            </c:multiLvlStrRef>
          </c:cat>
          <c:val>
            <c:numRef>
              <c:f>Stall!$X$2:$X$59</c:f>
              <c:numCache>
                <c:formatCode>General</c:formatCode>
                <c:ptCount val="12"/>
                <c:pt idx="0">
                  <c:v>0.60419283466286711</c:v>
                </c:pt>
                <c:pt idx="1">
                  <c:v>0.79753318825887665</c:v>
                </c:pt>
                <c:pt idx="2">
                  <c:v>0.51018455900631643</c:v>
                </c:pt>
                <c:pt idx="3">
                  <c:v>0.72760613126188167</c:v>
                </c:pt>
                <c:pt idx="4">
                  <c:v>0.26389597398405767</c:v>
                </c:pt>
                <c:pt idx="5">
                  <c:v>0.33962044877044451</c:v>
                </c:pt>
                <c:pt idx="6">
                  <c:v>4.6706589129229701E-3</c:v>
                </c:pt>
                <c:pt idx="7">
                  <c:v>2.0129665744745974E-3</c:v>
                </c:pt>
                <c:pt idx="8">
                  <c:v>3.4473203222900671E-2</c:v>
                </c:pt>
                <c:pt idx="9">
                  <c:v>2.7096276018470724E-2</c:v>
                </c:pt>
                <c:pt idx="10">
                  <c:v>0.62626893273394557</c:v>
                </c:pt>
                <c:pt idx="11">
                  <c:v>0.6290298906770504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F2-4E49-941C-E3E1993B865C}"/>
            </c:ext>
          </c:extLst>
        </c:ser>
        <c:ser>
          <c:idx val="3"/>
          <c:order val="3"/>
          <c:tx>
            <c:strRef>
              <c:f>Stall!$Y$1</c:f>
              <c:strCache>
                <c:ptCount val="1"/>
                <c:pt idx="0">
                  <c:v>Warp issued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Stall!$T$2:$U$59</c:f>
              <c:multiLvlStrCache>
                <c:ptCount val="12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  <c:pt idx="10">
                    <c:v>vISA</c:v>
                  </c:pt>
                  <c:pt idx="11">
                    <c:v>mISA</c:v>
                  </c:pt>
                </c:lvl>
                <c:lvl>
                  <c:pt idx="0">
                    <c:v>BS</c:v>
                  </c:pt>
                  <c:pt idx="2">
                    <c:v>CONV</c:v>
                  </c:pt>
                  <c:pt idx="4">
                    <c:v>FWT</c:v>
                  </c:pt>
                  <c:pt idx="6">
                    <c:v>SCP</c:v>
                  </c:pt>
                  <c:pt idx="8">
                    <c:v>VEC</c:v>
                  </c:pt>
                  <c:pt idx="10">
                    <c:v>SCAN</c:v>
                  </c:pt>
                </c:lvl>
              </c:multiLvlStrCache>
            </c:multiLvlStrRef>
          </c:cat>
          <c:val>
            <c:numRef>
              <c:f>Stall!$Y$2:$Y$59</c:f>
              <c:numCache>
                <c:formatCode>General</c:formatCode>
                <c:ptCount val="12"/>
                <c:pt idx="0">
                  <c:v>0.19019688727038936</c:v>
                </c:pt>
                <c:pt idx="1">
                  <c:v>0.20205894031219127</c:v>
                </c:pt>
                <c:pt idx="2">
                  <c:v>0.30323597262780611</c:v>
                </c:pt>
                <c:pt idx="3">
                  <c:v>0.17675023418610253</c:v>
                </c:pt>
                <c:pt idx="4">
                  <c:v>0.18243966854191634</c:v>
                </c:pt>
                <c:pt idx="5">
                  <c:v>0.16069632278739551</c:v>
                </c:pt>
                <c:pt idx="6">
                  <c:v>0.1264067520273969</c:v>
                </c:pt>
                <c:pt idx="7">
                  <c:v>0.11903848295827757</c:v>
                </c:pt>
                <c:pt idx="8">
                  <c:v>0.12930525147065894</c:v>
                </c:pt>
                <c:pt idx="9">
                  <c:v>8.1894944236987871E-2</c:v>
                </c:pt>
                <c:pt idx="10">
                  <c:v>0.14333260397460548</c:v>
                </c:pt>
                <c:pt idx="11">
                  <c:v>0.13692727398745663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F2-4E49-941C-E3E1993B8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41668480"/>
        <c:axId val="-841666432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841660720"/>
        <c:axId val="-841663040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Stall!$Z$1</c15:sqref>
                        </c15:formulaRef>
                      </c:ext>
                    </c:extLst>
                    <c:strCache>
                      <c:ptCount val="1"/>
                      <c:pt idx="0">
                        <c:v>HW</c:v>
                      </c:pt>
                    </c:strCache>
                  </c:strRef>
                </c:tx>
                <c:spPr>
                  <a:ln w="28575" cap="rnd">
                    <a:solidFill>
                      <a:srgbClr val="002060">
                        <a:alpha val="0"/>
                      </a:srgb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Stall!$T$2:$U$41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vISA</c:v>
                        </c:pt>
                        <c:pt idx="1">
                          <c:v>mISA</c:v>
                        </c:pt>
                        <c:pt idx="2">
                          <c:v>vISA</c:v>
                        </c:pt>
                        <c:pt idx="3">
                          <c:v>mISA</c:v>
                        </c:pt>
                        <c:pt idx="4">
                          <c:v>vISA</c:v>
                        </c:pt>
                        <c:pt idx="5">
                          <c:v>mISA</c:v>
                        </c:pt>
                        <c:pt idx="6">
                          <c:v>vISA</c:v>
                        </c:pt>
                        <c:pt idx="7">
                          <c:v>mISA</c:v>
                        </c:pt>
                        <c:pt idx="8">
                          <c:v>vISA</c:v>
                        </c:pt>
                        <c:pt idx="9">
                          <c:v>mISA</c:v>
                        </c:pt>
                        <c:pt idx="10">
                          <c:v>vISA</c:v>
                        </c:pt>
                        <c:pt idx="11">
                          <c:v>mISA</c:v>
                        </c:pt>
                      </c:lvl>
                      <c:lvl>
                        <c:pt idx="0">
                          <c:v>BS</c:v>
                        </c:pt>
                        <c:pt idx="2">
                          <c:v>CONV</c:v>
                        </c:pt>
                        <c:pt idx="4">
                          <c:v>FWT</c:v>
                        </c:pt>
                        <c:pt idx="6">
                          <c:v>SCP</c:v>
                        </c:pt>
                        <c:pt idx="8">
                          <c:v>VEC</c:v>
                        </c:pt>
                        <c:pt idx="10">
                          <c:v>SCAN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Stall!$Z$2:$Z$59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1.0000000000000002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0.99999999999999989</c:v>
                      </c:pt>
                      <c:pt idx="8">
                        <c:v>1</c:v>
                      </c:pt>
                      <c:pt idx="9">
                        <c:v>0.99999999999999989</c:v>
                      </c:pt>
                      <c:pt idx="10">
                        <c:v>1</c:v>
                      </c:pt>
                      <c:pt idx="11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A1F2-4E49-941C-E3E1993B865C}"/>
                  </c:ext>
                </c:extLst>
              </c15:ser>
            </c15:filteredLineSeries>
          </c:ext>
        </c:extLst>
      </c:lineChart>
      <c:catAx>
        <c:axId val="-8416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41666432"/>
        <c:crosses val="autoZero"/>
        <c:auto val="1"/>
        <c:lblAlgn val="ctr"/>
        <c:lblOffset val="100"/>
        <c:noMultiLvlLbl val="0"/>
      </c:catAx>
      <c:valAx>
        <c:axId val="-84166643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cycle count wrt HW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41668480"/>
        <c:crosses val="autoZero"/>
        <c:crossBetween val="between"/>
      </c:valAx>
      <c:valAx>
        <c:axId val="-841663040"/>
        <c:scaling>
          <c:orientation val="minMax"/>
          <c:max val="2"/>
        </c:scaling>
        <c:delete val="1"/>
        <c:axPos val="r"/>
        <c:numFmt formatCode="General" sourceLinked="1"/>
        <c:majorTickMark val="out"/>
        <c:minorTickMark val="none"/>
        <c:tickLblPos val="nextTo"/>
        <c:crossAx val="-841660720"/>
        <c:crosses val="max"/>
        <c:crossBetween val="between"/>
      </c:valAx>
      <c:catAx>
        <c:axId val="-84166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84166304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tr"/>
      <c:layout>
        <c:manualLayout>
          <c:xMode val="edge"/>
          <c:yMode val="edge"/>
          <c:x val="0.44817965457377901"/>
          <c:y val="9.3107352502512106E-2"/>
          <c:w val="0.2242904641951709"/>
          <c:h val="0.3049027527610316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/>
              <a:t>Compute Intensive: Execution cycles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6408177123177817"/>
          <c:y val="0.16301090990318667"/>
          <c:w val="0.67787755449384679"/>
          <c:h val="0.67567177893865782"/>
        </c:manualLayout>
      </c:layout>
      <c:scatterChart>
        <c:scatterStyle val="lineMarker"/>
        <c:varyColors val="0"/>
        <c:ser>
          <c:idx val="0"/>
          <c:order val="0"/>
          <c:tx>
            <c:strRef>
              <c:f>Cycle!$Q$8</c:f>
              <c:strCache>
                <c:ptCount val="1"/>
                <c:pt idx="0">
                  <c:v>vISA   [Cor=0.911, Err=43.3]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Cycle!$D$404:$D$520</c:f>
              <c:numCache>
                <c:formatCode>General</c:formatCode>
                <c:ptCount val="117"/>
                <c:pt idx="0">
                  <c:v>14103.401</c:v>
                </c:pt>
                <c:pt idx="1">
                  <c:v>56682.834000000003</c:v>
                </c:pt>
                <c:pt idx="2">
                  <c:v>55321.096999999994</c:v>
                </c:pt>
                <c:pt idx="3">
                  <c:v>55774.536999999997</c:v>
                </c:pt>
                <c:pt idx="4">
                  <c:v>54232.841000000008</c:v>
                </c:pt>
                <c:pt idx="5">
                  <c:v>54913.000999999997</c:v>
                </c:pt>
                <c:pt idx="6">
                  <c:v>54459.561000000002</c:v>
                </c:pt>
                <c:pt idx="7">
                  <c:v>54959.762000000002</c:v>
                </c:pt>
                <c:pt idx="8">
                  <c:v>54414.217000000004</c:v>
                </c:pt>
                <c:pt idx="9">
                  <c:v>55502.472999999998</c:v>
                </c:pt>
                <c:pt idx="10">
                  <c:v>54234.258000000002</c:v>
                </c:pt>
                <c:pt idx="11">
                  <c:v>55185.065000000002</c:v>
                </c:pt>
                <c:pt idx="12">
                  <c:v>54187.497000000003</c:v>
                </c:pt>
                <c:pt idx="13">
                  <c:v>54597.01</c:v>
                </c:pt>
                <c:pt idx="14">
                  <c:v>54595.593000000008</c:v>
                </c:pt>
                <c:pt idx="15">
                  <c:v>55457.129000000001</c:v>
                </c:pt>
                <c:pt idx="16">
                  <c:v>54370.289999999994</c:v>
                </c:pt>
                <c:pt idx="17">
                  <c:v>54867.656999999992</c:v>
                </c:pt>
                <c:pt idx="18">
                  <c:v>54096.809000000001</c:v>
                </c:pt>
                <c:pt idx="19">
                  <c:v>55866.642</c:v>
                </c:pt>
                <c:pt idx="20">
                  <c:v>54686.281000000003</c:v>
                </c:pt>
                <c:pt idx="21">
                  <c:v>55411.784999999996</c:v>
                </c:pt>
                <c:pt idx="22">
                  <c:v>55095.793999999994</c:v>
                </c:pt>
                <c:pt idx="23">
                  <c:v>55049.032999999996</c:v>
                </c:pt>
                <c:pt idx="24">
                  <c:v>54686.281000000003</c:v>
                </c:pt>
                <c:pt idx="25">
                  <c:v>54460.977999999996</c:v>
                </c:pt>
                <c:pt idx="26">
                  <c:v>54459.561000000002</c:v>
                </c:pt>
                <c:pt idx="27">
                  <c:v>54958.344999999994</c:v>
                </c:pt>
                <c:pt idx="28">
                  <c:v>54506.322</c:v>
                </c:pt>
                <c:pt idx="29">
                  <c:v>55275.752999999997</c:v>
                </c:pt>
                <c:pt idx="30">
                  <c:v>55230.408999999992</c:v>
                </c:pt>
                <c:pt idx="31">
                  <c:v>54642.353999999999</c:v>
                </c:pt>
                <c:pt idx="32">
                  <c:v>54368.873</c:v>
                </c:pt>
                <c:pt idx="33">
                  <c:v>55593.160999999993</c:v>
                </c:pt>
                <c:pt idx="34">
                  <c:v>54324.946000000004</c:v>
                </c:pt>
                <c:pt idx="35">
                  <c:v>53734.057000000001</c:v>
                </c:pt>
                <c:pt idx="36">
                  <c:v>55593.160999999993</c:v>
                </c:pt>
                <c:pt idx="37">
                  <c:v>54778.385999999999</c:v>
                </c:pt>
                <c:pt idx="38">
                  <c:v>54595.593000000008</c:v>
                </c:pt>
                <c:pt idx="39">
                  <c:v>54459.561000000002</c:v>
                </c:pt>
                <c:pt idx="40">
                  <c:v>55095.793999999994</c:v>
                </c:pt>
                <c:pt idx="41">
                  <c:v>55003.688999999998</c:v>
                </c:pt>
                <c:pt idx="42">
                  <c:v>54595.593000000008</c:v>
                </c:pt>
                <c:pt idx="43">
                  <c:v>54733.041999999994</c:v>
                </c:pt>
                <c:pt idx="44">
                  <c:v>55411.784999999996</c:v>
                </c:pt>
                <c:pt idx="45">
                  <c:v>55003.688999999998</c:v>
                </c:pt>
                <c:pt idx="46">
                  <c:v>55639.921999999999</c:v>
                </c:pt>
                <c:pt idx="47">
                  <c:v>54595.593000000008</c:v>
                </c:pt>
                <c:pt idx="48">
                  <c:v>54958.344999999994</c:v>
                </c:pt>
                <c:pt idx="49">
                  <c:v>55367.858</c:v>
                </c:pt>
                <c:pt idx="50">
                  <c:v>53915.432999999997</c:v>
                </c:pt>
                <c:pt idx="51">
                  <c:v>55321.096999999994</c:v>
                </c:pt>
                <c:pt idx="52">
                  <c:v>53826.161999999997</c:v>
                </c:pt>
                <c:pt idx="53">
                  <c:v>54323.529000000002</c:v>
                </c:pt>
                <c:pt idx="54">
                  <c:v>55457.129000000001</c:v>
                </c:pt>
                <c:pt idx="55">
                  <c:v>56456.114000000001</c:v>
                </c:pt>
                <c:pt idx="56">
                  <c:v>55230.408999999992</c:v>
                </c:pt>
                <c:pt idx="57">
                  <c:v>55003.688999999998</c:v>
                </c:pt>
                <c:pt idx="58">
                  <c:v>55458.545999999995</c:v>
                </c:pt>
                <c:pt idx="59">
                  <c:v>55547.817000000003</c:v>
                </c:pt>
                <c:pt idx="60">
                  <c:v>54776.968999999997</c:v>
                </c:pt>
                <c:pt idx="61">
                  <c:v>55231.826000000001</c:v>
                </c:pt>
                <c:pt idx="62">
                  <c:v>54368.873</c:v>
                </c:pt>
                <c:pt idx="63">
                  <c:v>54958.344999999994</c:v>
                </c:pt>
                <c:pt idx="64">
                  <c:v>54279.601999999999</c:v>
                </c:pt>
                <c:pt idx="65">
                  <c:v>54323.529000000002</c:v>
                </c:pt>
                <c:pt idx="66">
                  <c:v>54958.344999999994</c:v>
                </c:pt>
                <c:pt idx="67">
                  <c:v>54687.698000000004</c:v>
                </c:pt>
                <c:pt idx="68">
                  <c:v>54822.313000000002</c:v>
                </c:pt>
                <c:pt idx="69">
                  <c:v>55502.472999999998</c:v>
                </c:pt>
                <c:pt idx="70">
                  <c:v>55367.858</c:v>
                </c:pt>
                <c:pt idx="71">
                  <c:v>55321.096999999994</c:v>
                </c:pt>
                <c:pt idx="72">
                  <c:v>55321.096999999994</c:v>
                </c:pt>
                <c:pt idx="73">
                  <c:v>54959.762000000002</c:v>
                </c:pt>
                <c:pt idx="74">
                  <c:v>54323.529000000002</c:v>
                </c:pt>
                <c:pt idx="75">
                  <c:v>53960.777000000002</c:v>
                </c:pt>
                <c:pt idx="76">
                  <c:v>54550.249000000003</c:v>
                </c:pt>
                <c:pt idx="77">
                  <c:v>54096.809000000001</c:v>
                </c:pt>
                <c:pt idx="78">
                  <c:v>55457.129000000001</c:v>
                </c:pt>
                <c:pt idx="79">
                  <c:v>55321.096999999994</c:v>
                </c:pt>
                <c:pt idx="80">
                  <c:v>54006.120999999999</c:v>
                </c:pt>
                <c:pt idx="81">
                  <c:v>55049.032999999996</c:v>
                </c:pt>
                <c:pt idx="82">
                  <c:v>55275.752999999997</c:v>
                </c:pt>
                <c:pt idx="83">
                  <c:v>55139.720999999998</c:v>
                </c:pt>
                <c:pt idx="84">
                  <c:v>55502.472999999998</c:v>
                </c:pt>
                <c:pt idx="85">
                  <c:v>55411.784999999996</c:v>
                </c:pt>
                <c:pt idx="86">
                  <c:v>55049.032999999996</c:v>
                </c:pt>
                <c:pt idx="87">
                  <c:v>54550.249000000003</c:v>
                </c:pt>
                <c:pt idx="88">
                  <c:v>55457.129000000001</c:v>
                </c:pt>
                <c:pt idx="89">
                  <c:v>55865.224999999999</c:v>
                </c:pt>
                <c:pt idx="90">
                  <c:v>55094.377</c:v>
                </c:pt>
                <c:pt idx="91">
                  <c:v>55095.793999999994</c:v>
                </c:pt>
                <c:pt idx="92">
                  <c:v>54958.344999999994</c:v>
                </c:pt>
                <c:pt idx="93">
                  <c:v>54459.561000000002</c:v>
                </c:pt>
                <c:pt idx="94">
                  <c:v>54232.841000000008</c:v>
                </c:pt>
                <c:pt idx="95">
                  <c:v>54686.281000000003</c:v>
                </c:pt>
                <c:pt idx="96">
                  <c:v>54640.936999999998</c:v>
                </c:pt>
                <c:pt idx="97">
                  <c:v>54686.281000000003</c:v>
                </c:pt>
                <c:pt idx="98">
                  <c:v>54640.936999999998</c:v>
                </c:pt>
                <c:pt idx="99">
                  <c:v>55321.096999999994</c:v>
                </c:pt>
                <c:pt idx="100">
                  <c:v>54686.281000000003</c:v>
                </c:pt>
                <c:pt idx="101">
                  <c:v>955790.58900000004</c:v>
                </c:pt>
                <c:pt idx="102">
                  <c:v>480888.70699999999</c:v>
                </c:pt>
                <c:pt idx="103">
                  <c:v>595883.92499999993</c:v>
                </c:pt>
                <c:pt idx="104">
                  <c:v>699591.321</c:v>
                </c:pt>
                <c:pt idx="105">
                  <c:v>800437.79399999988</c:v>
                </c:pt>
                <c:pt idx="106">
                  <c:v>820707.97900000005</c:v>
                </c:pt>
                <c:pt idx="107">
                  <c:v>817987.33900000004</c:v>
                </c:pt>
                <c:pt idx="108">
                  <c:v>810777.64299999992</c:v>
                </c:pt>
                <c:pt idx="109">
                  <c:v>720402.79999999993</c:v>
                </c:pt>
                <c:pt idx="110">
                  <c:v>609216.478</c:v>
                </c:pt>
                <c:pt idx="111">
                  <c:v>500025.29199999996</c:v>
                </c:pt>
                <c:pt idx="112">
                  <c:v>385028.65700000001</c:v>
                </c:pt>
                <c:pt idx="113">
                  <c:v>4581.1610000000001</c:v>
                </c:pt>
                <c:pt idx="114">
                  <c:v>154039.236</c:v>
                </c:pt>
                <c:pt idx="115">
                  <c:v>157394.69199999998</c:v>
                </c:pt>
                <c:pt idx="116">
                  <c:v>156487.81200000001</c:v>
                </c:pt>
              </c:numCache>
            </c:numRef>
          </c:xVal>
          <c:yVal>
            <c:numRef>
              <c:f>Cycle!$E$404:$E$520</c:f>
              <c:numCache>
                <c:formatCode>General</c:formatCode>
                <c:ptCount val="117"/>
                <c:pt idx="0">
                  <c:v>16150</c:v>
                </c:pt>
                <c:pt idx="1">
                  <c:v>37615</c:v>
                </c:pt>
                <c:pt idx="2">
                  <c:v>33163</c:v>
                </c:pt>
                <c:pt idx="3">
                  <c:v>33351</c:v>
                </c:pt>
                <c:pt idx="4">
                  <c:v>33180</c:v>
                </c:pt>
                <c:pt idx="5">
                  <c:v>33511</c:v>
                </c:pt>
                <c:pt idx="6">
                  <c:v>33805</c:v>
                </c:pt>
                <c:pt idx="7">
                  <c:v>33401</c:v>
                </c:pt>
                <c:pt idx="8">
                  <c:v>32923</c:v>
                </c:pt>
                <c:pt idx="9">
                  <c:v>33519</c:v>
                </c:pt>
                <c:pt idx="10">
                  <c:v>33062</c:v>
                </c:pt>
                <c:pt idx="11">
                  <c:v>33277</c:v>
                </c:pt>
                <c:pt idx="12">
                  <c:v>33304</c:v>
                </c:pt>
                <c:pt idx="13">
                  <c:v>33346</c:v>
                </c:pt>
                <c:pt idx="14">
                  <c:v>33347</c:v>
                </c:pt>
                <c:pt idx="15">
                  <c:v>33161</c:v>
                </c:pt>
                <c:pt idx="16">
                  <c:v>33011</c:v>
                </c:pt>
                <c:pt idx="17">
                  <c:v>33300</c:v>
                </c:pt>
                <c:pt idx="18">
                  <c:v>33120</c:v>
                </c:pt>
                <c:pt idx="19">
                  <c:v>33181</c:v>
                </c:pt>
                <c:pt idx="20">
                  <c:v>33231</c:v>
                </c:pt>
                <c:pt idx="21">
                  <c:v>33142</c:v>
                </c:pt>
                <c:pt idx="22">
                  <c:v>33138</c:v>
                </c:pt>
                <c:pt idx="23">
                  <c:v>33377</c:v>
                </c:pt>
                <c:pt idx="24">
                  <c:v>32930</c:v>
                </c:pt>
                <c:pt idx="25">
                  <c:v>33589</c:v>
                </c:pt>
                <c:pt idx="26">
                  <c:v>32982</c:v>
                </c:pt>
                <c:pt idx="27">
                  <c:v>33139</c:v>
                </c:pt>
                <c:pt idx="28">
                  <c:v>33176</c:v>
                </c:pt>
                <c:pt idx="29">
                  <c:v>33778</c:v>
                </c:pt>
                <c:pt idx="30">
                  <c:v>33224</c:v>
                </c:pt>
                <c:pt idx="31">
                  <c:v>33156</c:v>
                </c:pt>
                <c:pt idx="32">
                  <c:v>33550</c:v>
                </c:pt>
                <c:pt idx="33">
                  <c:v>33341</c:v>
                </c:pt>
                <c:pt idx="34">
                  <c:v>33148</c:v>
                </c:pt>
                <c:pt idx="35">
                  <c:v>33239</c:v>
                </c:pt>
                <c:pt idx="36">
                  <c:v>33253</c:v>
                </c:pt>
                <c:pt idx="37">
                  <c:v>33567</c:v>
                </c:pt>
                <c:pt idx="38">
                  <c:v>33308</c:v>
                </c:pt>
                <c:pt idx="39">
                  <c:v>33372</c:v>
                </c:pt>
                <c:pt idx="40">
                  <c:v>33439</c:v>
                </c:pt>
                <c:pt idx="41">
                  <c:v>33502</c:v>
                </c:pt>
                <c:pt idx="42">
                  <c:v>32960</c:v>
                </c:pt>
                <c:pt idx="43">
                  <c:v>33563</c:v>
                </c:pt>
                <c:pt idx="44">
                  <c:v>33152</c:v>
                </c:pt>
                <c:pt idx="45">
                  <c:v>33553</c:v>
                </c:pt>
                <c:pt idx="46">
                  <c:v>33109</c:v>
                </c:pt>
                <c:pt idx="47">
                  <c:v>33219</c:v>
                </c:pt>
                <c:pt idx="48">
                  <c:v>33122</c:v>
                </c:pt>
                <c:pt idx="49">
                  <c:v>33474</c:v>
                </c:pt>
                <c:pt idx="50">
                  <c:v>32956</c:v>
                </c:pt>
                <c:pt idx="51">
                  <c:v>33309</c:v>
                </c:pt>
                <c:pt idx="52">
                  <c:v>33355</c:v>
                </c:pt>
                <c:pt idx="53">
                  <c:v>33816</c:v>
                </c:pt>
                <c:pt idx="54">
                  <c:v>33182</c:v>
                </c:pt>
                <c:pt idx="55">
                  <c:v>33232</c:v>
                </c:pt>
                <c:pt idx="56">
                  <c:v>33415</c:v>
                </c:pt>
                <c:pt idx="57">
                  <c:v>33291</c:v>
                </c:pt>
                <c:pt idx="58">
                  <c:v>33248</c:v>
                </c:pt>
                <c:pt idx="59">
                  <c:v>33909</c:v>
                </c:pt>
                <c:pt idx="60">
                  <c:v>33194</c:v>
                </c:pt>
                <c:pt idx="61">
                  <c:v>33549</c:v>
                </c:pt>
                <c:pt idx="62">
                  <c:v>33355</c:v>
                </c:pt>
                <c:pt idx="63">
                  <c:v>33393</c:v>
                </c:pt>
                <c:pt idx="64">
                  <c:v>33052</c:v>
                </c:pt>
                <c:pt idx="65">
                  <c:v>33791</c:v>
                </c:pt>
                <c:pt idx="66">
                  <c:v>33004</c:v>
                </c:pt>
                <c:pt idx="67">
                  <c:v>33837</c:v>
                </c:pt>
                <c:pt idx="68">
                  <c:v>33053</c:v>
                </c:pt>
                <c:pt idx="69">
                  <c:v>33207</c:v>
                </c:pt>
                <c:pt idx="70">
                  <c:v>33219</c:v>
                </c:pt>
                <c:pt idx="71">
                  <c:v>33329</c:v>
                </c:pt>
                <c:pt idx="72">
                  <c:v>33233</c:v>
                </c:pt>
                <c:pt idx="73">
                  <c:v>33305</c:v>
                </c:pt>
                <c:pt idx="74">
                  <c:v>33286</c:v>
                </c:pt>
                <c:pt idx="75">
                  <c:v>33301</c:v>
                </c:pt>
                <c:pt idx="76">
                  <c:v>33249</c:v>
                </c:pt>
                <c:pt idx="77">
                  <c:v>33655</c:v>
                </c:pt>
                <c:pt idx="78">
                  <c:v>33345</c:v>
                </c:pt>
                <c:pt idx="79">
                  <c:v>33256</c:v>
                </c:pt>
                <c:pt idx="80">
                  <c:v>33193</c:v>
                </c:pt>
                <c:pt idx="81">
                  <c:v>33436</c:v>
                </c:pt>
                <c:pt idx="82">
                  <c:v>32935</c:v>
                </c:pt>
                <c:pt idx="83">
                  <c:v>33309</c:v>
                </c:pt>
                <c:pt idx="84">
                  <c:v>33083</c:v>
                </c:pt>
                <c:pt idx="85">
                  <c:v>33286</c:v>
                </c:pt>
                <c:pt idx="86">
                  <c:v>32876</c:v>
                </c:pt>
                <c:pt idx="87">
                  <c:v>33265</c:v>
                </c:pt>
                <c:pt idx="88">
                  <c:v>32993</c:v>
                </c:pt>
                <c:pt idx="89">
                  <c:v>33440</c:v>
                </c:pt>
                <c:pt idx="90">
                  <c:v>32960</c:v>
                </c:pt>
                <c:pt idx="91">
                  <c:v>33337</c:v>
                </c:pt>
                <c:pt idx="92">
                  <c:v>33214</c:v>
                </c:pt>
                <c:pt idx="93">
                  <c:v>33494</c:v>
                </c:pt>
                <c:pt idx="94">
                  <c:v>33124</c:v>
                </c:pt>
                <c:pt idx="95">
                  <c:v>33661</c:v>
                </c:pt>
                <c:pt idx="96">
                  <c:v>33029</c:v>
                </c:pt>
                <c:pt idx="97">
                  <c:v>33316</c:v>
                </c:pt>
                <c:pt idx="98">
                  <c:v>33114</c:v>
                </c:pt>
                <c:pt idx="99">
                  <c:v>33567</c:v>
                </c:pt>
                <c:pt idx="100">
                  <c:v>33390</c:v>
                </c:pt>
                <c:pt idx="101">
                  <c:v>2990884</c:v>
                </c:pt>
                <c:pt idx="102">
                  <c:v>629695</c:v>
                </c:pt>
                <c:pt idx="103">
                  <c:v>787978</c:v>
                </c:pt>
                <c:pt idx="104">
                  <c:v>928429</c:v>
                </c:pt>
                <c:pt idx="105">
                  <c:v>1045027</c:v>
                </c:pt>
                <c:pt idx="106">
                  <c:v>1062302</c:v>
                </c:pt>
                <c:pt idx="107">
                  <c:v>1060880</c:v>
                </c:pt>
                <c:pt idx="108">
                  <c:v>1050101</c:v>
                </c:pt>
                <c:pt idx="109">
                  <c:v>944089</c:v>
                </c:pt>
                <c:pt idx="110">
                  <c:v>799930</c:v>
                </c:pt>
                <c:pt idx="111">
                  <c:v>651304</c:v>
                </c:pt>
                <c:pt idx="112">
                  <c:v>492249</c:v>
                </c:pt>
                <c:pt idx="113">
                  <c:v>1609</c:v>
                </c:pt>
                <c:pt idx="114">
                  <c:v>432393</c:v>
                </c:pt>
                <c:pt idx="115">
                  <c:v>411992</c:v>
                </c:pt>
                <c:pt idx="116">
                  <c:v>411834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513-4313-BD58-86F81DCC71C2}"/>
            </c:ext>
          </c:extLst>
        </c:ser>
        <c:ser>
          <c:idx val="1"/>
          <c:order val="1"/>
          <c:tx>
            <c:strRef>
              <c:f>Cycle!$R$8</c:f>
              <c:strCache>
                <c:ptCount val="1"/>
                <c:pt idx="0">
                  <c:v>old mISA [Cor=0.99, Err=21.9]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Cycle!$D$404:$D$520</c:f>
              <c:numCache>
                <c:formatCode>General</c:formatCode>
                <c:ptCount val="117"/>
                <c:pt idx="0">
                  <c:v>14103.401</c:v>
                </c:pt>
                <c:pt idx="1">
                  <c:v>56682.834000000003</c:v>
                </c:pt>
                <c:pt idx="2">
                  <c:v>55321.096999999994</c:v>
                </c:pt>
                <c:pt idx="3">
                  <c:v>55774.536999999997</c:v>
                </c:pt>
                <c:pt idx="4">
                  <c:v>54232.841000000008</c:v>
                </c:pt>
                <c:pt idx="5">
                  <c:v>54913.000999999997</c:v>
                </c:pt>
                <c:pt idx="6">
                  <c:v>54459.561000000002</c:v>
                </c:pt>
                <c:pt idx="7">
                  <c:v>54959.762000000002</c:v>
                </c:pt>
                <c:pt idx="8">
                  <c:v>54414.217000000004</c:v>
                </c:pt>
                <c:pt idx="9">
                  <c:v>55502.472999999998</c:v>
                </c:pt>
                <c:pt idx="10">
                  <c:v>54234.258000000002</c:v>
                </c:pt>
                <c:pt idx="11">
                  <c:v>55185.065000000002</c:v>
                </c:pt>
                <c:pt idx="12">
                  <c:v>54187.497000000003</c:v>
                </c:pt>
                <c:pt idx="13">
                  <c:v>54597.01</c:v>
                </c:pt>
                <c:pt idx="14">
                  <c:v>54595.593000000008</c:v>
                </c:pt>
                <c:pt idx="15">
                  <c:v>55457.129000000001</c:v>
                </c:pt>
                <c:pt idx="16">
                  <c:v>54370.289999999994</c:v>
                </c:pt>
                <c:pt idx="17">
                  <c:v>54867.656999999992</c:v>
                </c:pt>
                <c:pt idx="18">
                  <c:v>54096.809000000001</c:v>
                </c:pt>
                <c:pt idx="19">
                  <c:v>55866.642</c:v>
                </c:pt>
                <c:pt idx="20">
                  <c:v>54686.281000000003</c:v>
                </c:pt>
                <c:pt idx="21">
                  <c:v>55411.784999999996</c:v>
                </c:pt>
                <c:pt idx="22">
                  <c:v>55095.793999999994</c:v>
                </c:pt>
                <c:pt idx="23">
                  <c:v>55049.032999999996</c:v>
                </c:pt>
                <c:pt idx="24">
                  <c:v>54686.281000000003</c:v>
                </c:pt>
                <c:pt idx="25">
                  <c:v>54460.977999999996</c:v>
                </c:pt>
                <c:pt idx="26">
                  <c:v>54459.561000000002</c:v>
                </c:pt>
                <c:pt idx="27">
                  <c:v>54958.344999999994</c:v>
                </c:pt>
                <c:pt idx="28">
                  <c:v>54506.322</c:v>
                </c:pt>
                <c:pt idx="29">
                  <c:v>55275.752999999997</c:v>
                </c:pt>
                <c:pt idx="30">
                  <c:v>55230.408999999992</c:v>
                </c:pt>
                <c:pt idx="31">
                  <c:v>54642.353999999999</c:v>
                </c:pt>
                <c:pt idx="32">
                  <c:v>54368.873</c:v>
                </c:pt>
                <c:pt idx="33">
                  <c:v>55593.160999999993</c:v>
                </c:pt>
                <c:pt idx="34">
                  <c:v>54324.946000000004</c:v>
                </c:pt>
                <c:pt idx="35">
                  <c:v>53734.057000000001</c:v>
                </c:pt>
                <c:pt idx="36">
                  <c:v>55593.160999999993</c:v>
                </c:pt>
                <c:pt idx="37">
                  <c:v>54778.385999999999</c:v>
                </c:pt>
                <c:pt idx="38">
                  <c:v>54595.593000000008</c:v>
                </c:pt>
                <c:pt idx="39">
                  <c:v>54459.561000000002</c:v>
                </c:pt>
                <c:pt idx="40">
                  <c:v>55095.793999999994</c:v>
                </c:pt>
                <c:pt idx="41">
                  <c:v>55003.688999999998</c:v>
                </c:pt>
                <c:pt idx="42">
                  <c:v>54595.593000000008</c:v>
                </c:pt>
                <c:pt idx="43">
                  <c:v>54733.041999999994</c:v>
                </c:pt>
                <c:pt idx="44">
                  <c:v>55411.784999999996</c:v>
                </c:pt>
                <c:pt idx="45">
                  <c:v>55003.688999999998</c:v>
                </c:pt>
                <c:pt idx="46">
                  <c:v>55639.921999999999</c:v>
                </c:pt>
                <c:pt idx="47">
                  <c:v>54595.593000000008</c:v>
                </c:pt>
                <c:pt idx="48">
                  <c:v>54958.344999999994</c:v>
                </c:pt>
                <c:pt idx="49">
                  <c:v>55367.858</c:v>
                </c:pt>
                <c:pt idx="50">
                  <c:v>53915.432999999997</c:v>
                </c:pt>
                <c:pt idx="51">
                  <c:v>55321.096999999994</c:v>
                </c:pt>
                <c:pt idx="52">
                  <c:v>53826.161999999997</c:v>
                </c:pt>
                <c:pt idx="53">
                  <c:v>54323.529000000002</c:v>
                </c:pt>
                <c:pt idx="54">
                  <c:v>55457.129000000001</c:v>
                </c:pt>
                <c:pt idx="55">
                  <c:v>56456.114000000001</c:v>
                </c:pt>
                <c:pt idx="56">
                  <c:v>55230.408999999992</c:v>
                </c:pt>
                <c:pt idx="57">
                  <c:v>55003.688999999998</c:v>
                </c:pt>
                <c:pt idx="58">
                  <c:v>55458.545999999995</c:v>
                </c:pt>
                <c:pt idx="59">
                  <c:v>55547.817000000003</c:v>
                </c:pt>
                <c:pt idx="60">
                  <c:v>54776.968999999997</c:v>
                </c:pt>
                <c:pt idx="61">
                  <c:v>55231.826000000001</c:v>
                </c:pt>
                <c:pt idx="62">
                  <c:v>54368.873</c:v>
                </c:pt>
                <c:pt idx="63">
                  <c:v>54958.344999999994</c:v>
                </c:pt>
                <c:pt idx="64">
                  <c:v>54279.601999999999</c:v>
                </c:pt>
                <c:pt idx="65">
                  <c:v>54323.529000000002</c:v>
                </c:pt>
                <c:pt idx="66">
                  <c:v>54958.344999999994</c:v>
                </c:pt>
                <c:pt idx="67">
                  <c:v>54687.698000000004</c:v>
                </c:pt>
                <c:pt idx="68">
                  <c:v>54822.313000000002</c:v>
                </c:pt>
                <c:pt idx="69">
                  <c:v>55502.472999999998</c:v>
                </c:pt>
                <c:pt idx="70">
                  <c:v>55367.858</c:v>
                </c:pt>
                <c:pt idx="71">
                  <c:v>55321.096999999994</c:v>
                </c:pt>
                <c:pt idx="72">
                  <c:v>55321.096999999994</c:v>
                </c:pt>
                <c:pt idx="73">
                  <c:v>54959.762000000002</c:v>
                </c:pt>
                <c:pt idx="74">
                  <c:v>54323.529000000002</c:v>
                </c:pt>
                <c:pt idx="75">
                  <c:v>53960.777000000002</c:v>
                </c:pt>
                <c:pt idx="76">
                  <c:v>54550.249000000003</c:v>
                </c:pt>
                <c:pt idx="77">
                  <c:v>54096.809000000001</c:v>
                </c:pt>
                <c:pt idx="78">
                  <c:v>55457.129000000001</c:v>
                </c:pt>
                <c:pt idx="79">
                  <c:v>55321.096999999994</c:v>
                </c:pt>
                <c:pt idx="80">
                  <c:v>54006.120999999999</c:v>
                </c:pt>
                <c:pt idx="81">
                  <c:v>55049.032999999996</c:v>
                </c:pt>
                <c:pt idx="82">
                  <c:v>55275.752999999997</c:v>
                </c:pt>
                <c:pt idx="83">
                  <c:v>55139.720999999998</c:v>
                </c:pt>
                <c:pt idx="84">
                  <c:v>55502.472999999998</c:v>
                </c:pt>
                <c:pt idx="85">
                  <c:v>55411.784999999996</c:v>
                </c:pt>
                <c:pt idx="86">
                  <c:v>55049.032999999996</c:v>
                </c:pt>
                <c:pt idx="87">
                  <c:v>54550.249000000003</c:v>
                </c:pt>
                <c:pt idx="88">
                  <c:v>55457.129000000001</c:v>
                </c:pt>
                <c:pt idx="89">
                  <c:v>55865.224999999999</c:v>
                </c:pt>
                <c:pt idx="90">
                  <c:v>55094.377</c:v>
                </c:pt>
                <c:pt idx="91">
                  <c:v>55095.793999999994</c:v>
                </c:pt>
                <c:pt idx="92">
                  <c:v>54958.344999999994</c:v>
                </c:pt>
                <c:pt idx="93">
                  <c:v>54459.561000000002</c:v>
                </c:pt>
                <c:pt idx="94">
                  <c:v>54232.841000000008</c:v>
                </c:pt>
                <c:pt idx="95">
                  <c:v>54686.281000000003</c:v>
                </c:pt>
                <c:pt idx="96">
                  <c:v>54640.936999999998</c:v>
                </c:pt>
                <c:pt idx="97">
                  <c:v>54686.281000000003</c:v>
                </c:pt>
                <c:pt idx="98">
                  <c:v>54640.936999999998</c:v>
                </c:pt>
                <c:pt idx="99">
                  <c:v>55321.096999999994</c:v>
                </c:pt>
                <c:pt idx="100">
                  <c:v>54686.281000000003</c:v>
                </c:pt>
                <c:pt idx="101">
                  <c:v>955790.58900000004</c:v>
                </c:pt>
                <c:pt idx="102">
                  <c:v>480888.70699999999</c:v>
                </c:pt>
                <c:pt idx="103">
                  <c:v>595883.92499999993</c:v>
                </c:pt>
                <c:pt idx="104">
                  <c:v>699591.321</c:v>
                </c:pt>
                <c:pt idx="105">
                  <c:v>800437.79399999988</c:v>
                </c:pt>
                <c:pt idx="106">
                  <c:v>820707.97900000005</c:v>
                </c:pt>
                <c:pt idx="107">
                  <c:v>817987.33900000004</c:v>
                </c:pt>
                <c:pt idx="108">
                  <c:v>810777.64299999992</c:v>
                </c:pt>
                <c:pt idx="109">
                  <c:v>720402.79999999993</c:v>
                </c:pt>
                <c:pt idx="110">
                  <c:v>609216.478</c:v>
                </c:pt>
                <c:pt idx="111">
                  <c:v>500025.29199999996</c:v>
                </c:pt>
                <c:pt idx="112">
                  <c:v>385028.65700000001</c:v>
                </c:pt>
                <c:pt idx="113">
                  <c:v>4581.1610000000001</c:v>
                </c:pt>
                <c:pt idx="114">
                  <c:v>154039.236</c:v>
                </c:pt>
                <c:pt idx="115">
                  <c:v>157394.69199999998</c:v>
                </c:pt>
                <c:pt idx="116">
                  <c:v>156487.81200000001</c:v>
                </c:pt>
              </c:numCache>
            </c:numRef>
          </c:xVal>
          <c:yVal>
            <c:numRef>
              <c:f>Cycle!$F$404:$F$520</c:f>
              <c:numCache>
                <c:formatCode>General</c:formatCode>
                <c:ptCount val="117"/>
                <c:pt idx="0">
                  <c:v>17997</c:v>
                </c:pt>
                <c:pt idx="1">
                  <c:v>47543</c:v>
                </c:pt>
                <c:pt idx="2">
                  <c:v>44043</c:v>
                </c:pt>
                <c:pt idx="3">
                  <c:v>44088</c:v>
                </c:pt>
                <c:pt idx="4">
                  <c:v>44092</c:v>
                </c:pt>
                <c:pt idx="5">
                  <c:v>44100</c:v>
                </c:pt>
                <c:pt idx="6">
                  <c:v>44089</c:v>
                </c:pt>
                <c:pt idx="7">
                  <c:v>44076</c:v>
                </c:pt>
                <c:pt idx="8">
                  <c:v>43965</c:v>
                </c:pt>
                <c:pt idx="9">
                  <c:v>44318</c:v>
                </c:pt>
                <c:pt idx="10">
                  <c:v>44466</c:v>
                </c:pt>
                <c:pt idx="11">
                  <c:v>44067</c:v>
                </c:pt>
                <c:pt idx="12">
                  <c:v>44009</c:v>
                </c:pt>
                <c:pt idx="13">
                  <c:v>44241</c:v>
                </c:pt>
                <c:pt idx="14">
                  <c:v>44180</c:v>
                </c:pt>
                <c:pt idx="15">
                  <c:v>44316</c:v>
                </c:pt>
                <c:pt idx="16">
                  <c:v>44046</c:v>
                </c:pt>
                <c:pt idx="17">
                  <c:v>44096</c:v>
                </c:pt>
                <c:pt idx="18">
                  <c:v>44110</c:v>
                </c:pt>
                <c:pt idx="19">
                  <c:v>44165</c:v>
                </c:pt>
                <c:pt idx="20">
                  <c:v>44066</c:v>
                </c:pt>
                <c:pt idx="21">
                  <c:v>44161</c:v>
                </c:pt>
                <c:pt idx="22">
                  <c:v>43918</c:v>
                </c:pt>
                <c:pt idx="23">
                  <c:v>44176</c:v>
                </c:pt>
                <c:pt idx="24">
                  <c:v>44297</c:v>
                </c:pt>
                <c:pt idx="25">
                  <c:v>44178</c:v>
                </c:pt>
                <c:pt idx="26">
                  <c:v>44348</c:v>
                </c:pt>
                <c:pt idx="27">
                  <c:v>44318</c:v>
                </c:pt>
                <c:pt idx="28">
                  <c:v>44109</c:v>
                </c:pt>
                <c:pt idx="29">
                  <c:v>44214</c:v>
                </c:pt>
                <c:pt idx="30">
                  <c:v>44057</c:v>
                </c:pt>
                <c:pt idx="31">
                  <c:v>44254</c:v>
                </c:pt>
                <c:pt idx="32">
                  <c:v>44024</c:v>
                </c:pt>
                <c:pt idx="33">
                  <c:v>44129</c:v>
                </c:pt>
                <c:pt idx="34">
                  <c:v>44126</c:v>
                </c:pt>
                <c:pt idx="35">
                  <c:v>44136</c:v>
                </c:pt>
                <c:pt idx="36">
                  <c:v>44385</c:v>
                </c:pt>
                <c:pt idx="37">
                  <c:v>44216</c:v>
                </c:pt>
                <c:pt idx="38">
                  <c:v>43905</c:v>
                </c:pt>
                <c:pt idx="39">
                  <c:v>43897</c:v>
                </c:pt>
                <c:pt idx="40">
                  <c:v>44026</c:v>
                </c:pt>
                <c:pt idx="41">
                  <c:v>43989</c:v>
                </c:pt>
                <c:pt idx="42">
                  <c:v>44113</c:v>
                </c:pt>
                <c:pt idx="43">
                  <c:v>44378</c:v>
                </c:pt>
                <c:pt idx="44">
                  <c:v>43975</c:v>
                </c:pt>
                <c:pt idx="45">
                  <c:v>44309</c:v>
                </c:pt>
                <c:pt idx="46">
                  <c:v>44011</c:v>
                </c:pt>
                <c:pt idx="47">
                  <c:v>44399</c:v>
                </c:pt>
                <c:pt idx="48">
                  <c:v>44058</c:v>
                </c:pt>
                <c:pt idx="49">
                  <c:v>44265</c:v>
                </c:pt>
                <c:pt idx="50">
                  <c:v>44121</c:v>
                </c:pt>
                <c:pt idx="51">
                  <c:v>44208</c:v>
                </c:pt>
                <c:pt idx="52">
                  <c:v>44089</c:v>
                </c:pt>
                <c:pt idx="53">
                  <c:v>44367</c:v>
                </c:pt>
                <c:pt idx="54">
                  <c:v>44123</c:v>
                </c:pt>
                <c:pt idx="55">
                  <c:v>44046</c:v>
                </c:pt>
                <c:pt idx="56">
                  <c:v>44231</c:v>
                </c:pt>
                <c:pt idx="57">
                  <c:v>43983</c:v>
                </c:pt>
                <c:pt idx="58">
                  <c:v>43991</c:v>
                </c:pt>
                <c:pt idx="59">
                  <c:v>44225</c:v>
                </c:pt>
                <c:pt idx="60">
                  <c:v>44049</c:v>
                </c:pt>
                <c:pt idx="61">
                  <c:v>44092</c:v>
                </c:pt>
                <c:pt idx="62">
                  <c:v>43952</c:v>
                </c:pt>
                <c:pt idx="63">
                  <c:v>44361</c:v>
                </c:pt>
                <c:pt idx="64">
                  <c:v>44030</c:v>
                </c:pt>
                <c:pt idx="65">
                  <c:v>44092</c:v>
                </c:pt>
                <c:pt idx="66">
                  <c:v>44225</c:v>
                </c:pt>
                <c:pt idx="67">
                  <c:v>44038</c:v>
                </c:pt>
                <c:pt idx="68">
                  <c:v>44054</c:v>
                </c:pt>
                <c:pt idx="69">
                  <c:v>44254</c:v>
                </c:pt>
                <c:pt idx="70">
                  <c:v>44106</c:v>
                </c:pt>
                <c:pt idx="71">
                  <c:v>44212</c:v>
                </c:pt>
                <c:pt idx="72">
                  <c:v>43974</c:v>
                </c:pt>
                <c:pt idx="73">
                  <c:v>44174</c:v>
                </c:pt>
                <c:pt idx="74">
                  <c:v>43978</c:v>
                </c:pt>
                <c:pt idx="75">
                  <c:v>44346</c:v>
                </c:pt>
                <c:pt idx="76">
                  <c:v>43974</c:v>
                </c:pt>
                <c:pt idx="77">
                  <c:v>43938</c:v>
                </c:pt>
                <c:pt idx="78">
                  <c:v>43881</c:v>
                </c:pt>
                <c:pt idx="79">
                  <c:v>44059</c:v>
                </c:pt>
                <c:pt idx="80">
                  <c:v>43930</c:v>
                </c:pt>
                <c:pt idx="81">
                  <c:v>44287</c:v>
                </c:pt>
                <c:pt idx="82">
                  <c:v>44076</c:v>
                </c:pt>
                <c:pt idx="83">
                  <c:v>44325</c:v>
                </c:pt>
                <c:pt idx="84">
                  <c:v>44131</c:v>
                </c:pt>
                <c:pt idx="85">
                  <c:v>43886</c:v>
                </c:pt>
                <c:pt idx="86">
                  <c:v>44070</c:v>
                </c:pt>
                <c:pt idx="87">
                  <c:v>44287</c:v>
                </c:pt>
                <c:pt idx="88">
                  <c:v>43978</c:v>
                </c:pt>
                <c:pt idx="89">
                  <c:v>44109</c:v>
                </c:pt>
                <c:pt idx="90">
                  <c:v>44089</c:v>
                </c:pt>
                <c:pt idx="91">
                  <c:v>44098</c:v>
                </c:pt>
                <c:pt idx="92">
                  <c:v>44083</c:v>
                </c:pt>
                <c:pt idx="93">
                  <c:v>44321</c:v>
                </c:pt>
                <c:pt idx="94">
                  <c:v>44041</c:v>
                </c:pt>
                <c:pt idx="95">
                  <c:v>44309</c:v>
                </c:pt>
                <c:pt idx="96">
                  <c:v>44118</c:v>
                </c:pt>
                <c:pt idx="97">
                  <c:v>44357</c:v>
                </c:pt>
                <c:pt idx="98">
                  <c:v>44071</c:v>
                </c:pt>
                <c:pt idx="99">
                  <c:v>43944</c:v>
                </c:pt>
                <c:pt idx="100">
                  <c:v>44015</c:v>
                </c:pt>
                <c:pt idx="101">
                  <c:v>1036828</c:v>
                </c:pt>
                <c:pt idx="102">
                  <c:v>524910</c:v>
                </c:pt>
                <c:pt idx="103">
                  <c:v>648925</c:v>
                </c:pt>
                <c:pt idx="104">
                  <c:v>763193</c:v>
                </c:pt>
                <c:pt idx="105">
                  <c:v>880189</c:v>
                </c:pt>
                <c:pt idx="106">
                  <c:v>901342</c:v>
                </c:pt>
                <c:pt idx="107">
                  <c:v>898239</c:v>
                </c:pt>
                <c:pt idx="108">
                  <c:v>888937</c:v>
                </c:pt>
                <c:pt idx="109">
                  <c:v>779800</c:v>
                </c:pt>
                <c:pt idx="110">
                  <c:v>653678</c:v>
                </c:pt>
                <c:pt idx="111">
                  <c:v>536971</c:v>
                </c:pt>
                <c:pt idx="112">
                  <c:v>412067</c:v>
                </c:pt>
                <c:pt idx="113">
                  <c:v>1126</c:v>
                </c:pt>
                <c:pt idx="114">
                  <c:v>361780</c:v>
                </c:pt>
                <c:pt idx="115">
                  <c:v>359075</c:v>
                </c:pt>
                <c:pt idx="116">
                  <c:v>358878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513-4313-BD58-86F81DCC7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1891407"/>
        <c:axId val="1"/>
      </c:scatterChart>
      <c:valAx>
        <c:axId val="1581891407"/>
        <c:scaling>
          <c:logBase val="10"/>
          <c:orientation val="minMax"/>
          <c:max val="100000000"/>
          <c:min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Hardware</a:t>
                </a:r>
              </a:p>
            </c:rich>
          </c:tx>
          <c:layout>
            <c:manualLayout>
              <c:xMode val="edge"/>
              <c:yMode val="edge"/>
              <c:x val="0.570201641461484"/>
              <c:y val="0.92009664489613219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  <c:max val="100000000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1891407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103515018756818"/>
          <c:y val="0.16162922574716845"/>
          <c:w val="0.49723821010591901"/>
          <c:h val="0.13431659533854207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56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839789688869"/>
          <c:y val="6.6383415968391923E-2"/>
          <c:w val="0.82050450601400793"/>
          <c:h val="0.61363171960224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'Inst graph'!$T$1</c:f>
              <c:strCache>
                <c:ptCount val="1"/>
                <c:pt idx="0">
                  <c:v>ALU_OP</c:v>
                </c:pt>
              </c:strCache>
            </c:strRef>
          </c:tx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graph'!$T$30:$T$39</c:f>
              <c:numCache>
                <c:formatCode>General</c:formatCode>
                <c:ptCount val="10"/>
                <c:pt idx="0">
                  <c:v>0.2725183592915657</c:v>
                </c:pt>
                <c:pt idx="1">
                  <c:v>1.029226674457058</c:v>
                </c:pt>
                <c:pt idx="2">
                  <c:v>0.55767532249488017</c:v>
                </c:pt>
                <c:pt idx="3">
                  <c:v>0.68365615620294651</c:v>
                </c:pt>
                <c:pt idx="4">
                  <c:v>1.4538048843772577</c:v>
                </c:pt>
                <c:pt idx="5">
                  <c:v>0.17808422731333043</c:v>
                </c:pt>
                <c:pt idx="6">
                  <c:v>0.77746849100060789</c:v>
                </c:pt>
                <c:pt idx="7">
                  <c:v>0.69225966951160411</c:v>
                </c:pt>
                <c:pt idx="8">
                  <c:v>0.53114502326280666</c:v>
                </c:pt>
                <c:pt idx="9">
                  <c:v>0.32328804771190484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1-4A78-863B-3C40E39B4A78}"/>
            </c:ext>
          </c:extLst>
        </c:ser>
        <c:ser>
          <c:idx val="1"/>
          <c:order val="1"/>
          <c:tx>
            <c:strRef>
              <c:f>'Inst graph'!$U$1</c:f>
              <c:strCache>
                <c:ptCount val="1"/>
                <c:pt idx="0">
                  <c:v>MAD_OP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graph'!$U$30:$U$39</c:f>
              <c:numCache>
                <c:formatCode>General</c:formatCode>
                <c:ptCount val="10"/>
                <c:pt idx="0">
                  <c:v>2.5157778098954569E-2</c:v>
                </c:pt>
                <c:pt idx="1">
                  <c:v>0.1754227810413162</c:v>
                </c:pt>
                <c:pt idx="2">
                  <c:v>0</c:v>
                </c:pt>
                <c:pt idx="3">
                  <c:v>0.14315610205162063</c:v>
                </c:pt>
                <c:pt idx="4">
                  <c:v>0.59810072769843525</c:v>
                </c:pt>
                <c:pt idx="5">
                  <c:v>0.6006800258009789</c:v>
                </c:pt>
                <c:pt idx="6">
                  <c:v>0.14904919878712999</c:v>
                </c:pt>
                <c:pt idx="7">
                  <c:v>0.23955465186963582</c:v>
                </c:pt>
                <c:pt idx="8">
                  <c:v>0.28264121809116727</c:v>
                </c:pt>
                <c:pt idx="9">
                  <c:v>0.2867435834206068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C1-4A78-863B-3C40E39B4A78}"/>
            </c:ext>
          </c:extLst>
        </c:ser>
        <c:ser>
          <c:idx val="2"/>
          <c:order val="2"/>
          <c:tx>
            <c:strRef>
              <c:f>'Inst graph'!$V$1</c:f>
              <c:strCache>
                <c:ptCount val="1"/>
                <c:pt idx="0">
                  <c:v>Control_OP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graph'!$V$30:$V$39</c:f>
              <c:numCache>
                <c:formatCode>General</c:formatCode>
                <c:ptCount val="10"/>
                <c:pt idx="0">
                  <c:v>1.6577957822432491E-2</c:v>
                </c:pt>
                <c:pt idx="1">
                  <c:v>6.6045033407377982E-2</c:v>
                </c:pt>
                <c:pt idx="2">
                  <c:v>7.8390384876991057E-2</c:v>
                </c:pt>
                <c:pt idx="3">
                  <c:v>0.11470755827323292</c:v>
                </c:pt>
                <c:pt idx="4">
                  <c:v>4.6679563340008792E-2</c:v>
                </c:pt>
                <c:pt idx="5">
                  <c:v>4.6854326727886635E-2</c:v>
                </c:pt>
                <c:pt idx="6">
                  <c:v>9.4005617630203625E-2</c:v>
                </c:pt>
                <c:pt idx="7">
                  <c:v>4.4673041256703766E-2</c:v>
                </c:pt>
                <c:pt idx="8">
                  <c:v>3.5470046435052298E-2</c:v>
                </c:pt>
                <c:pt idx="9">
                  <c:v>3.5975815017509204E-2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C1-4A78-863B-3C40E39B4A78}"/>
            </c:ext>
          </c:extLst>
        </c:ser>
        <c:ser>
          <c:idx val="3"/>
          <c:order val="3"/>
          <c:tx>
            <c:strRef>
              <c:f>'Inst graph'!$W$1</c:f>
              <c:strCache>
                <c:ptCount val="1"/>
                <c:pt idx="0">
                  <c:v>SFU_OP</c:v>
                </c:pt>
              </c:strCache>
            </c:strRef>
          </c:tx>
          <c:spPr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graph'!$W$30:$W$39</c:f>
              <c:numCache>
                <c:formatCode>General</c:formatCode>
                <c:ptCount val="10"/>
                <c:pt idx="0">
                  <c:v>0</c:v>
                </c:pt>
                <c:pt idx="1">
                  <c:v>2.4505397010882331E-2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4.3049662599930538E-2</c:v>
                </c:pt>
                <c:pt idx="7">
                  <c:v>5.2905983750244544E-2</c:v>
                </c:pt>
                <c:pt idx="8">
                  <c:v>0.14131953086312771</c:v>
                </c:pt>
                <c:pt idx="9">
                  <c:v>0.14333461079624796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C1-4A78-863B-3C40E39B4A78}"/>
            </c:ext>
          </c:extLst>
        </c:ser>
        <c:ser>
          <c:idx val="4"/>
          <c:order val="4"/>
          <c:tx>
            <c:strRef>
              <c:f>'Inst graph'!$X$1</c:f>
              <c:strCache>
                <c:ptCount val="1"/>
                <c:pt idx="0">
                  <c:v>MEM_OP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graph'!$X$30:$X$39</c:f>
              <c:numCache>
                <c:formatCode>General</c:formatCode>
                <c:ptCount val="10"/>
                <c:pt idx="0">
                  <c:v>6.3112576271365795E-2</c:v>
                </c:pt>
                <c:pt idx="1">
                  <c:v>4.9608486631786179E-2</c:v>
                </c:pt>
                <c:pt idx="2">
                  <c:v>0.20798083053134878</c:v>
                </c:pt>
                <c:pt idx="3">
                  <c:v>4.6675364635618923E-2</c:v>
                </c:pt>
                <c:pt idx="4">
                  <c:v>0.64575905607621842</c:v>
                </c:pt>
                <c:pt idx="5">
                  <c:v>4.3378037970656341E-2</c:v>
                </c:pt>
                <c:pt idx="6">
                  <c:v>0.2754484887498172</c:v>
                </c:pt>
                <c:pt idx="7">
                  <c:v>2.3162039563050917E-3</c:v>
                </c:pt>
                <c:pt idx="8">
                  <c:v>0.31895009047692996</c:v>
                </c:pt>
                <c:pt idx="9">
                  <c:v>4.9647455826947471E-4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C1-4A78-863B-3C40E39B4A78}"/>
            </c:ext>
          </c:extLst>
        </c:ser>
        <c:ser>
          <c:idx val="5"/>
          <c:order val="5"/>
          <c:tx>
            <c:strRef>
              <c:f>'Inst graph'!$Y$1</c:f>
              <c:strCache>
                <c:ptCount val="1"/>
                <c:pt idx="0">
                  <c:v>Tex_OP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graph'!$Y$30:$Y$39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C1-4A78-863B-3C40E39B4A78}"/>
            </c:ext>
          </c:extLst>
        </c:ser>
        <c:ser>
          <c:idx val="6"/>
          <c:order val="6"/>
          <c:tx>
            <c:strRef>
              <c:f>'Inst graph'!$Z$1</c:f>
              <c:strCache>
                <c:ptCount val="1"/>
                <c:pt idx="0">
                  <c:v>NOP_OP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'Inst graph'!$Q$30:$S$39</c:f>
              <c:multiLvlStrCache>
                <c:ptCount val="10"/>
                <c:lvl>
                  <c:pt idx="0">
                    <c:v>vISA</c:v>
                  </c:pt>
                  <c:pt idx="1">
                    <c:v>mISA</c:v>
                  </c:pt>
                  <c:pt idx="2">
                    <c:v>vISA</c:v>
                  </c:pt>
                  <c:pt idx="3">
                    <c:v>mISA</c:v>
                  </c:pt>
                  <c:pt idx="4">
                    <c:v>vISA</c:v>
                  </c:pt>
                  <c:pt idx="5">
                    <c:v>mISA</c:v>
                  </c:pt>
                  <c:pt idx="6">
                    <c:v>vISA</c:v>
                  </c:pt>
                  <c:pt idx="7">
                    <c:v>mISA</c:v>
                  </c:pt>
                  <c:pt idx="8">
                    <c:v>vISA</c:v>
                  </c:pt>
                  <c:pt idx="9">
                    <c:v>mISA</c:v>
                  </c:pt>
                </c:lvl>
                <c:lvl>
                  <c:pt idx="0">
                    <c:v>HWL</c:v>
                  </c:pt>
                  <c:pt idx="2">
                    <c:v>STN</c:v>
                  </c:pt>
                  <c:pt idx="4">
                    <c:v>SMM</c:v>
                  </c:pt>
                  <c:pt idx="6">
                    <c:v>CP</c:v>
                  </c:pt>
                  <c:pt idx="8">
                    <c:v>MRI</c:v>
                  </c:pt>
                </c:lvl>
                <c:lvl>
                  <c:pt idx="0">
                    <c:v>Compute-Intensive</c:v>
                  </c:pt>
                </c:lvl>
              </c:multiLvlStrCache>
            </c:multiLvlStrRef>
          </c:cat>
          <c:val>
            <c:numRef>
              <c:f>'Inst graph'!$Z$30:$Z$39</c:f>
              <c:numCache>
                <c:formatCode>General</c:formatCode>
                <c:ptCount val="10"/>
                <c:pt idx="0">
                  <c:v>0</c:v>
                </c:pt>
                <c:pt idx="1">
                  <c:v>1.1953852200430406E-3</c:v>
                </c:pt>
                <c:pt idx="2">
                  <c:v>0</c:v>
                </c:pt>
                <c:pt idx="3">
                  <c:v>4.3025544936564478E-2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9.3964183227377013E-3</c:v>
                </c:pt>
                <c:pt idx="8">
                  <c:v>0</c:v>
                </c:pt>
                <c:pt idx="9">
                  <c:v>7.1667305398123979E-2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C1-4A78-863B-3C40E39B4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889616"/>
        <c:axId val="1345153136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'Inst graph'!$AA$1</c15:sqref>
                        </c15:formulaRef>
                      </c:ext>
                    </c:extLst>
                    <c:strCache>
                      <c:ptCount val="1"/>
                      <c:pt idx="0">
                        <c:v>Other_OP</c:v>
                      </c:pt>
                    </c:strCache>
                  </c:strRef>
                </c:tx>
                <c:spPr>
                  <a:pattFill prst="lgGrid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'Inst graph'!$Q$30:$S$39</c15:sqref>
                        </c15:formulaRef>
                      </c:ext>
                    </c:extLst>
                    <c:multiLvlStrCache>
                      <c:ptCount val="10"/>
                      <c:lvl>
                        <c:pt idx="0">
                          <c:v>vISA</c:v>
                        </c:pt>
                        <c:pt idx="1">
                          <c:v>mISA</c:v>
                        </c:pt>
                        <c:pt idx="2">
                          <c:v>vISA</c:v>
                        </c:pt>
                        <c:pt idx="3">
                          <c:v>mISA</c:v>
                        </c:pt>
                        <c:pt idx="4">
                          <c:v>vISA</c:v>
                        </c:pt>
                        <c:pt idx="5">
                          <c:v>mISA</c:v>
                        </c:pt>
                        <c:pt idx="6">
                          <c:v>vISA</c:v>
                        </c:pt>
                        <c:pt idx="7">
                          <c:v>mISA</c:v>
                        </c:pt>
                        <c:pt idx="8">
                          <c:v>vISA</c:v>
                        </c:pt>
                        <c:pt idx="9">
                          <c:v>mISA</c:v>
                        </c:pt>
                      </c:lvl>
                      <c:lvl>
                        <c:pt idx="0">
                          <c:v>HWL</c:v>
                        </c:pt>
                        <c:pt idx="2">
                          <c:v>STN</c:v>
                        </c:pt>
                        <c:pt idx="4">
                          <c:v>SMM</c:v>
                        </c:pt>
                        <c:pt idx="6">
                          <c:v>CP</c:v>
                        </c:pt>
                        <c:pt idx="8">
                          <c:v>MRI</c:v>
                        </c:pt>
                      </c:lvl>
                      <c:lvl>
                        <c:pt idx="0">
                          <c:v>Compute-Intensive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'Inst graph'!$AA$30:$AA$39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B3C1-4A78-863B-3C40E39B4A78}"/>
                  </c:ext>
                </c:extLst>
              </c15:ser>
            </c15:filteredBarSeries>
          </c:ext>
        </c:extLst>
      </c:barChart>
      <c:catAx>
        <c:axId val="122688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5153136"/>
        <c:crosses val="autoZero"/>
        <c:auto val="1"/>
        <c:lblAlgn val="ctr"/>
        <c:lblOffset val="100"/>
        <c:noMultiLvlLbl val="0"/>
      </c:catAx>
      <c:valAx>
        <c:axId val="134515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Norm. Dynamic Instr. Count </a:t>
                </a:r>
                <a:r>
                  <a:rPr lang="en-US" sz="1600" dirty="0" err="1"/>
                  <a:t>wrt</a:t>
                </a:r>
                <a:r>
                  <a:rPr lang="en-US" sz="1600" baseline="0" dirty="0"/>
                  <a:t> HW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1541386480138903E-2"/>
              <c:y val="6.63835740888520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6889616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l"/>
      <c:layout>
        <c:manualLayout>
          <c:xMode val="edge"/>
          <c:yMode val="edge"/>
          <c:x val="0.78790079817711267"/>
          <c:y val="4.634082619490003E-3"/>
          <c:w val="0.1932143658601683"/>
          <c:h val="0.3916062817048167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Cache Sensitive: Execution</a:t>
            </a:r>
            <a:r>
              <a:rPr lang="en-US" baseline="0" dirty="0"/>
              <a:t> cycles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2520266196734279"/>
          <c:y val="0.1140102651578611"/>
          <c:w val="0.71496125849266112"/>
          <c:h val="0.72674901130588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Cycle!$Q$6</c:f>
              <c:strCache>
                <c:ptCount val="1"/>
                <c:pt idx="0">
                  <c:v>vISA   [Cor=0.812, Err=104.8]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Cycle!$D$3:$D$346</c:f>
              <c:numCache>
                <c:formatCode>General</c:formatCode>
                <c:ptCount val="344"/>
                <c:pt idx="0">
                  <c:v>76498.161999999997</c:v>
                </c:pt>
                <c:pt idx="1">
                  <c:v>236930.90199999997</c:v>
                </c:pt>
                <c:pt idx="2">
                  <c:v>12924.457</c:v>
                </c:pt>
                <c:pt idx="3">
                  <c:v>4126.3040000000001</c:v>
                </c:pt>
                <c:pt idx="4">
                  <c:v>13875.263999999999</c:v>
                </c:pt>
                <c:pt idx="5">
                  <c:v>3808.8960000000002</c:v>
                </c:pt>
                <c:pt idx="6">
                  <c:v>17866.953000000001</c:v>
                </c:pt>
                <c:pt idx="7">
                  <c:v>3944.9279999999999</c:v>
                </c:pt>
                <c:pt idx="8">
                  <c:v>19181.929</c:v>
                </c:pt>
                <c:pt idx="9">
                  <c:v>6030.7520000000004</c:v>
                </c:pt>
                <c:pt idx="10">
                  <c:v>29518.944</c:v>
                </c:pt>
                <c:pt idx="11">
                  <c:v>8025.8879999999999</c:v>
                </c:pt>
                <c:pt idx="12">
                  <c:v>47793.993000000002</c:v>
                </c:pt>
                <c:pt idx="13">
                  <c:v>7980.5439999999999</c:v>
                </c:pt>
                <c:pt idx="14">
                  <c:v>58495.176999999996</c:v>
                </c:pt>
                <c:pt idx="15">
                  <c:v>7889.8559999999998</c:v>
                </c:pt>
                <c:pt idx="16">
                  <c:v>34100.105000000003</c:v>
                </c:pt>
                <c:pt idx="17">
                  <c:v>4715.7759999999998</c:v>
                </c:pt>
                <c:pt idx="18">
                  <c:v>11789.44</c:v>
                </c:pt>
                <c:pt idx="19">
                  <c:v>3718.2080000000001</c:v>
                </c:pt>
                <c:pt idx="20">
                  <c:v>5533.3849999999993</c:v>
                </c:pt>
                <c:pt idx="21">
                  <c:v>3763.5520000000001</c:v>
                </c:pt>
                <c:pt idx="22">
                  <c:v>1280918.405</c:v>
                </c:pt>
                <c:pt idx="23">
                  <c:v>320457.38399999996</c:v>
                </c:pt>
                <c:pt idx="24">
                  <c:v>317100.511</c:v>
                </c:pt>
                <c:pt idx="25">
                  <c:v>318188.76699999999</c:v>
                </c:pt>
                <c:pt idx="26">
                  <c:v>317055.16700000002</c:v>
                </c:pt>
                <c:pt idx="27">
                  <c:v>317871.359</c:v>
                </c:pt>
                <c:pt idx="28">
                  <c:v>319459.81599999999</c:v>
                </c:pt>
                <c:pt idx="29">
                  <c:v>315378.85600000003</c:v>
                </c:pt>
                <c:pt idx="30">
                  <c:v>316828.44699999999</c:v>
                </c:pt>
                <c:pt idx="31">
                  <c:v>318506.17499999999</c:v>
                </c:pt>
                <c:pt idx="32">
                  <c:v>318370.14299999998</c:v>
                </c:pt>
                <c:pt idx="33">
                  <c:v>314515.90299999999</c:v>
                </c:pt>
                <c:pt idx="34">
                  <c:v>315196.06299999997</c:v>
                </c:pt>
                <c:pt idx="35">
                  <c:v>318687.55099999998</c:v>
                </c:pt>
                <c:pt idx="36">
                  <c:v>318188.76699999999</c:v>
                </c:pt>
                <c:pt idx="37">
                  <c:v>319322.36700000003</c:v>
                </c:pt>
                <c:pt idx="38">
                  <c:v>318688.96799999999</c:v>
                </c:pt>
                <c:pt idx="39">
                  <c:v>316873.79099999997</c:v>
                </c:pt>
                <c:pt idx="40">
                  <c:v>318188.76699999999</c:v>
                </c:pt>
                <c:pt idx="41">
                  <c:v>317689.98300000001</c:v>
                </c:pt>
                <c:pt idx="42">
                  <c:v>318415.48700000002</c:v>
                </c:pt>
                <c:pt idx="43">
                  <c:v>320047.87099999998</c:v>
                </c:pt>
                <c:pt idx="44">
                  <c:v>319458.39899999998</c:v>
                </c:pt>
                <c:pt idx="45">
                  <c:v>316873.79099999997</c:v>
                </c:pt>
                <c:pt idx="46">
                  <c:v>321498.87900000002</c:v>
                </c:pt>
                <c:pt idx="47">
                  <c:v>317011.24</c:v>
                </c:pt>
                <c:pt idx="48">
                  <c:v>318188.76699999999</c:v>
                </c:pt>
                <c:pt idx="49">
                  <c:v>316692.41499999998</c:v>
                </c:pt>
                <c:pt idx="50">
                  <c:v>318914.27100000001</c:v>
                </c:pt>
                <c:pt idx="51">
                  <c:v>319730.46299999999</c:v>
                </c:pt>
                <c:pt idx="52">
                  <c:v>317916.70300000004</c:v>
                </c:pt>
                <c:pt idx="53">
                  <c:v>317283.304</c:v>
                </c:pt>
                <c:pt idx="54">
                  <c:v>318732.89500000002</c:v>
                </c:pt>
                <c:pt idx="55">
                  <c:v>320229.24700000003</c:v>
                </c:pt>
                <c:pt idx="56">
                  <c:v>318551.51899999997</c:v>
                </c:pt>
                <c:pt idx="57">
                  <c:v>320138.55900000001</c:v>
                </c:pt>
                <c:pt idx="58">
                  <c:v>321498.87900000002</c:v>
                </c:pt>
                <c:pt idx="59">
                  <c:v>52010.985000000001</c:v>
                </c:pt>
                <c:pt idx="60">
                  <c:v>43531.656999999999</c:v>
                </c:pt>
                <c:pt idx="61">
                  <c:v>41491.176999999996</c:v>
                </c:pt>
                <c:pt idx="62">
                  <c:v>42670.120999999999</c:v>
                </c:pt>
                <c:pt idx="63">
                  <c:v>42171.337</c:v>
                </c:pt>
                <c:pt idx="64">
                  <c:v>41989.960999999996</c:v>
                </c:pt>
                <c:pt idx="65">
                  <c:v>41853.928999999996</c:v>
                </c:pt>
                <c:pt idx="66">
                  <c:v>41581.864999999998</c:v>
                </c:pt>
                <c:pt idx="67">
                  <c:v>41672.553</c:v>
                </c:pt>
                <c:pt idx="68">
                  <c:v>40493.609000000004</c:v>
                </c:pt>
                <c:pt idx="69">
                  <c:v>41173.769</c:v>
                </c:pt>
                <c:pt idx="70">
                  <c:v>39949.481</c:v>
                </c:pt>
                <c:pt idx="71">
                  <c:v>39768.105000000003</c:v>
                </c:pt>
                <c:pt idx="72">
                  <c:v>40221.545000000006</c:v>
                </c:pt>
                <c:pt idx="73">
                  <c:v>41899.273000000001</c:v>
                </c:pt>
                <c:pt idx="74">
                  <c:v>40901.704999999994</c:v>
                </c:pt>
                <c:pt idx="75">
                  <c:v>39994.825000000004</c:v>
                </c:pt>
                <c:pt idx="76">
                  <c:v>39496.041000000005</c:v>
                </c:pt>
                <c:pt idx="77">
                  <c:v>41173.769</c:v>
                </c:pt>
                <c:pt idx="78">
                  <c:v>39496.041000000005</c:v>
                </c:pt>
                <c:pt idx="79">
                  <c:v>41489.760000000002</c:v>
                </c:pt>
                <c:pt idx="80">
                  <c:v>41491.176999999996</c:v>
                </c:pt>
                <c:pt idx="81">
                  <c:v>41219.112999999998</c:v>
                </c:pt>
                <c:pt idx="82">
                  <c:v>40176.201000000001</c:v>
                </c:pt>
                <c:pt idx="83">
                  <c:v>42307.368999999999</c:v>
                </c:pt>
                <c:pt idx="84">
                  <c:v>40357.577000000005</c:v>
                </c:pt>
                <c:pt idx="85">
                  <c:v>41899.273000000001</c:v>
                </c:pt>
                <c:pt idx="86">
                  <c:v>39949.481</c:v>
                </c:pt>
                <c:pt idx="87">
                  <c:v>48247.432999999997</c:v>
                </c:pt>
                <c:pt idx="88">
                  <c:v>40357.577000000005</c:v>
                </c:pt>
                <c:pt idx="89">
                  <c:v>39405.353000000003</c:v>
                </c:pt>
                <c:pt idx="90">
                  <c:v>42851.497000000003</c:v>
                </c:pt>
                <c:pt idx="91">
                  <c:v>41717.896999999997</c:v>
                </c:pt>
                <c:pt idx="92">
                  <c:v>42125.993000000002</c:v>
                </c:pt>
                <c:pt idx="93">
                  <c:v>39087.945</c:v>
                </c:pt>
                <c:pt idx="94">
                  <c:v>39586.728999999999</c:v>
                </c:pt>
                <c:pt idx="95">
                  <c:v>41897.856</c:v>
                </c:pt>
                <c:pt idx="96">
                  <c:v>41536.521000000001</c:v>
                </c:pt>
                <c:pt idx="97">
                  <c:v>40856.360999999997</c:v>
                </c:pt>
                <c:pt idx="98">
                  <c:v>41536.521000000001</c:v>
                </c:pt>
                <c:pt idx="99">
                  <c:v>42624.777000000002</c:v>
                </c:pt>
                <c:pt idx="100">
                  <c:v>38090.377</c:v>
                </c:pt>
                <c:pt idx="101">
                  <c:v>41355.144999999997</c:v>
                </c:pt>
                <c:pt idx="102">
                  <c:v>39949.481</c:v>
                </c:pt>
                <c:pt idx="103">
                  <c:v>42534.089</c:v>
                </c:pt>
                <c:pt idx="104">
                  <c:v>40176.201000000001</c:v>
                </c:pt>
                <c:pt idx="105">
                  <c:v>39858.793000000005</c:v>
                </c:pt>
                <c:pt idx="106">
                  <c:v>40811.017</c:v>
                </c:pt>
                <c:pt idx="107">
                  <c:v>42262.025000000001</c:v>
                </c:pt>
                <c:pt idx="108">
                  <c:v>42035.305</c:v>
                </c:pt>
                <c:pt idx="109">
                  <c:v>41763.241000000002</c:v>
                </c:pt>
                <c:pt idx="110">
                  <c:v>39632.073000000004</c:v>
                </c:pt>
                <c:pt idx="111">
                  <c:v>41672.553</c:v>
                </c:pt>
                <c:pt idx="112">
                  <c:v>41445.832999999999</c:v>
                </c:pt>
                <c:pt idx="113">
                  <c:v>41536.521000000001</c:v>
                </c:pt>
                <c:pt idx="114">
                  <c:v>41445.832999999999</c:v>
                </c:pt>
                <c:pt idx="115">
                  <c:v>42262.025000000001</c:v>
                </c:pt>
                <c:pt idx="116">
                  <c:v>42035.305</c:v>
                </c:pt>
                <c:pt idx="117">
                  <c:v>42307.368999999999</c:v>
                </c:pt>
                <c:pt idx="118">
                  <c:v>40266.889000000003</c:v>
                </c:pt>
                <c:pt idx="119">
                  <c:v>40900.288</c:v>
                </c:pt>
                <c:pt idx="120">
                  <c:v>42806.152999999998</c:v>
                </c:pt>
                <c:pt idx="121">
                  <c:v>40493.609000000004</c:v>
                </c:pt>
                <c:pt idx="122">
                  <c:v>41717.896999999997</c:v>
                </c:pt>
                <c:pt idx="123">
                  <c:v>41491.176999999996</c:v>
                </c:pt>
                <c:pt idx="124">
                  <c:v>40811.017</c:v>
                </c:pt>
                <c:pt idx="125">
                  <c:v>40266.889000000003</c:v>
                </c:pt>
                <c:pt idx="126">
                  <c:v>41536.521000000001</c:v>
                </c:pt>
                <c:pt idx="127">
                  <c:v>41808.584999999999</c:v>
                </c:pt>
                <c:pt idx="128">
                  <c:v>40992.392999999996</c:v>
                </c:pt>
                <c:pt idx="129">
                  <c:v>40765.672999999995</c:v>
                </c:pt>
                <c:pt idx="130">
                  <c:v>39403.936000000002</c:v>
                </c:pt>
                <c:pt idx="131">
                  <c:v>41627.208999999995</c:v>
                </c:pt>
                <c:pt idx="132">
                  <c:v>40493.609000000004</c:v>
                </c:pt>
                <c:pt idx="133">
                  <c:v>41853.928999999996</c:v>
                </c:pt>
                <c:pt idx="134">
                  <c:v>41400.489000000001</c:v>
                </c:pt>
                <c:pt idx="135">
                  <c:v>40856.360999999997</c:v>
                </c:pt>
                <c:pt idx="136">
                  <c:v>42443.400999999998</c:v>
                </c:pt>
                <c:pt idx="137">
                  <c:v>41037.737000000001</c:v>
                </c:pt>
                <c:pt idx="138">
                  <c:v>40312.233</c:v>
                </c:pt>
                <c:pt idx="139">
                  <c:v>41128.424999999996</c:v>
                </c:pt>
                <c:pt idx="140">
                  <c:v>40402.921000000002</c:v>
                </c:pt>
                <c:pt idx="141">
                  <c:v>40448.264999999999</c:v>
                </c:pt>
                <c:pt idx="142">
                  <c:v>39949.481</c:v>
                </c:pt>
                <c:pt idx="143">
                  <c:v>40312.233</c:v>
                </c:pt>
                <c:pt idx="144">
                  <c:v>40764.256000000001</c:v>
                </c:pt>
                <c:pt idx="145">
                  <c:v>39994.825000000004</c:v>
                </c:pt>
                <c:pt idx="146">
                  <c:v>40085.512999999999</c:v>
                </c:pt>
                <c:pt idx="147">
                  <c:v>41445.832999999999</c:v>
                </c:pt>
                <c:pt idx="148">
                  <c:v>40312.233</c:v>
                </c:pt>
                <c:pt idx="149">
                  <c:v>41581.864999999998</c:v>
                </c:pt>
                <c:pt idx="150">
                  <c:v>40448.264999999999</c:v>
                </c:pt>
                <c:pt idx="151">
                  <c:v>42035.305</c:v>
                </c:pt>
                <c:pt idx="152">
                  <c:v>41627.208999999995</c:v>
                </c:pt>
                <c:pt idx="153">
                  <c:v>40312.233</c:v>
                </c:pt>
                <c:pt idx="154">
                  <c:v>41808.584999999999</c:v>
                </c:pt>
                <c:pt idx="155">
                  <c:v>39042.601000000002</c:v>
                </c:pt>
                <c:pt idx="156">
                  <c:v>42035.305</c:v>
                </c:pt>
                <c:pt idx="157">
                  <c:v>42125.993000000002</c:v>
                </c:pt>
                <c:pt idx="158">
                  <c:v>42806.152999999998</c:v>
                </c:pt>
                <c:pt idx="159">
                  <c:v>42987.529000000002</c:v>
                </c:pt>
                <c:pt idx="160">
                  <c:v>42216.680999999997</c:v>
                </c:pt>
                <c:pt idx="161">
                  <c:v>43123.561000000002</c:v>
                </c:pt>
                <c:pt idx="162">
                  <c:v>43350.281000000003</c:v>
                </c:pt>
                <c:pt idx="163">
                  <c:v>45481.449000000001</c:v>
                </c:pt>
                <c:pt idx="164">
                  <c:v>43985.097000000002</c:v>
                </c:pt>
                <c:pt idx="165">
                  <c:v>43032.873</c:v>
                </c:pt>
                <c:pt idx="166">
                  <c:v>41716.480000000003</c:v>
                </c:pt>
                <c:pt idx="167">
                  <c:v>42443.400999999998</c:v>
                </c:pt>
                <c:pt idx="168">
                  <c:v>42262.025000000001</c:v>
                </c:pt>
                <c:pt idx="169">
                  <c:v>42035.305</c:v>
                </c:pt>
                <c:pt idx="170">
                  <c:v>42488.745000000003</c:v>
                </c:pt>
                <c:pt idx="171">
                  <c:v>40538.953000000001</c:v>
                </c:pt>
                <c:pt idx="172">
                  <c:v>44347.849000000002</c:v>
                </c:pt>
                <c:pt idx="173">
                  <c:v>44302.504999999997</c:v>
                </c:pt>
                <c:pt idx="174">
                  <c:v>41944.616999999998</c:v>
                </c:pt>
                <c:pt idx="175">
                  <c:v>42216.680999999997</c:v>
                </c:pt>
                <c:pt idx="176">
                  <c:v>41219.112999999998</c:v>
                </c:pt>
                <c:pt idx="177">
                  <c:v>42307.368999999999</c:v>
                </c:pt>
                <c:pt idx="178">
                  <c:v>43758.377</c:v>
                </c:pt>
                <c:pt idx="179">
                  <c:v>43078.216999999997</c:v>
                </c:pt>
                <c:pt idx="180">
                  <c:v>41763.241000000002</c:v>
                </c:pt>
                <c:pt idx="181">
                  <c:v>45436.104999999996</c:v>
                </c:pt>
                <c:pt idx="182">
                  <c:v>41944.616999999998</c:v>
                </c:pt>
                <c:pt idx="183">
                  <c:v>40811.017</c:v>
                </c:pt>
                <c:pt idx="184">
                  <c:v>42896.841</c:v>
                </c:pt>
                <c:pt idx="185">
                  <c:v>42715.464999999997</c:v>
                </c:pt>
                <c:pt idx="186">
                  <c:v>42534.089</c:v>
                </c:pt>
                <c:pt idx="187">
                  <c:v>42215.264000000003</c:v>
                </c:pt>
                <c:pt idx="188">
                  <c:v>42579.432999999997</c:v>
                </c:pt>
                <c:pt idx="189">
                  <c:v>42851.497000000003</c:v>
                </c:pt>
                <c:pt idx="190">
                  <c:v>43168.904999999999</c:v>
                </c:pt>
                <c:pt idx="191">
                  <c:v>42715.464999999997</c:v>
                </c:pt>
                <c:pt idx="192">
                  <c:v>45662.825000000004</c:v>
                </c:pt>
                <c:pt idx="193">
                  <c:v>41173.769</c:v>
                </c:pt>
                <c:pt idx="194">
                  <c:v>41581.864999999998</c:v>
                </c:pt>
                <c:pt idx="195">
                  <c:v>41581.864999999998</c:v>
                </c:pt>
                <c:pt idx="196">
                  <c:v>42443.400999999998</c:v>
                </c:pt>
                <c:pt idx="197">
                  <c:v>40221.545000000006</c:v>
                </c:pt>
                <c:pt idx="198">
                  <c:v>41173.769</c:v>
                </c:pt>
                <c:pt idx="199">
                  <c:v>40673.567999999999</c:v>
                </c:pt>
                <c:pt idx="200">
                  <c:v>42987.529000000002</c:v>
                </c:pt>
                <c:pt idx="201">
                  <c:v>42942.184999999998</c:v>
                </c:pt>
                <c:pt idx="202">
                  <c:v>41173.769</c:v>
                </c:pt>
                <c:pt idx="203">
                  <c:v>61669.256999999998</c:v>
                </c:pt>
                <c:pt idx="204">
                  <c:v>43803.720999999998</c:v>
                </c:pt>
                <c:pt idx="205">
                  <c:v>42216.680999999997</c:v>
                </c:pt>
                <c:pt idx="206">
                  <c:v>42080.648999999998</c:v>
                </c:pt>
                <c:pt idx="207">
                  <c:v>45708.168999999994</c:v>
                </c:pt>
                <c:pt idx="208">
                  <c:v>42579.432999999997</c:v>
                </c:pt>
                <c:pt idx="209">
                  <c:v>44166.472999999998</c:v>
                </c:pt>
                <c:pt idx="210">
                  <c:v>42488.745000000003</c:v>
                </c:pt>
                <c:pt idx="211">
                  <c:v>42760.809000000001</c:v>
                </c:pt>
                <c:pt idx="212">
                  <c:v>41445.832999999999</c:v>
                </c:pt>
                <c:pt idx="213">
                  <c:v>42987.529000000002</c:v>
                </c:pt>
                <c:pt idx="214">
                  <c:v>41808.584999999999</c:v>
                </c:pt>
                <c:pt idx="215">
                  <c:v>42307.368999999999</c:v>
                </c:pt>
                <c:pt idx="216">
                  <c:v>41036.32</c:v>
                </c:pt>
                <c:pt idx="217">
                  <c:v>43304.936999999998</c:v>
                </c:pt>
                <c:pt idx="218">
                  <c:v>43440.968999999997</c:v>
                </c:pt>
                <c:pt idx="219">
                  <c:v>42850.079999999994</c:v>
                </c:pt>
                <c:pt idx="220">
                  <c:v>46660.393000000004</c:v>
                </c:pt>
                <c:pt idx="221">
                  <c:v>42171.337</c:v>
                </c:pt>
                <c:pt idx="222">
                  <c:v>43395.625</c:v>
                </c:pt>
                <c:pt idx="223">
                  <c:v>43803.720999999998</c:v>
                </c:pt>
                <c:pt idx="224">
                  <c:v>45390.760999999999</c:v>
                </c:pt>
                <c:pt idx="225">
                  <c:v>42760.809000000001</c:v>
                </c:pt>
                <c:pt idx="226">
                  <c:v>44438.537000000004</c:v>
                </c:pt>
                <c:pt idx="227">
                  <c:v>43803.720999999998</c:v>
                </c:pt>
                <c:pt idx="228">
                  <c:v>44393.192999999999</c:v>
                </c:pt>
                <c:pt idx="229">
                  <c:v>44937.321000000004</c:v>
                </c:pt>
                <c:pt idx="230">
                  <c:v>45390.760999999999</c:v>
                </c:pt>
                <c:pt idx="231">
                  <c:v>44257.161</c:v>
                </c:pt>
                <c:pt idx="232">
                  <c:v>44574.569000000003</c:v>
                </c:pt>
                <c:pt idx="233">
                  <c:v>44483.881000000001</c:v>
                </c:pt>
                <c:pt idx="234">
                  <c:v>45209.385000000002</c:v>
                </c:pt>
                <c:pt idx="235">
                  <c:v>46070.920999999995</c:v>
                </c:pt>
                <c:pt idx="236">
                  <c:v>44846.633000000002</c:v>
                </c:pt>
                <c:pt idx="237">
                  <c:v>45753.512999999999</c:v>
                </c:pt>
                <c:pt idx="238">
                  <c:v>45436.104999999996</c:v>
                </c:pt>
                <c:pt idx="239">
                  <c:v>42987.529000000002</c:v>
                </c:pt>
                <c:pt idx="240">
                  <c:v>43078.216999999997</c:v>
                </c:pt>
                <c:pt idx="241">
                  <c:v>44891.976999999999</c:v>
                </c:pt>
                <c:pt idx="242">
                  <c:v>44937.321000000004</c:v>
                </c:pt>
                <c:pt idx="243">
                  <c:v>44347.849000000002</c:v>
                </c:pt>
                <c:pt idx="244">
                  <c:v>42579.432999999997</c:v>
                </c:pt>
                <c:pt idx="245">
                  <c:v>44619.913</c:v>
                </c:pt>
                <c:pt idx="246">
                  <c:v>42035.305</c:v>
                </c:pt>
                <c:pt idx="247">
                  <c:v>45662.825000000004</c:v>
                </c:pt>
                <c:pt idx="248">
                  <c:v>44665.256999999998</c:v>
                </c:pt>
                <c:pt idx="249">
                  <c:v>44393.192999999999</c:v>
                </c:pt>
                <c:pt idx="250">
                  <c:v>43350.281000000003</c:v>
                </c:pt>
                <c:pt idx="251">
                  <c:v>47295.209000000003</c:v>
                </c:pt>
                <c:pt idx="252">
                  <c:v>44891.976999999999</c:v>
                </c:pt>
                <c:pt idx="253">
                  <c:v>45073.353000000003</c:v>
                </c:pt>
                <c:pt idx="254">
                  <c:v>45118.697</c:v>
                </c:pt>
                <c:pt idx="255">
                  <c:v>45526.792999999998</c:v>
                </c:pt>
                <c:pt idx="256">
                  <c:v>43531.656999999999</c:v>
                </c:pt>
                <c:pt idx="257">
                  <c:v>43395.625</c:v>
                </c:pt>
                <c:pt idx="258">
                  <c:v>42896.841</c:v>
                </c:pt>
                <c:pt idx="259">
                  <c:v>45164.041000000005</c:v>
                </c:pt>
                <c:pt idx="260">
                  <c:v>43758.377</c:v>
                </c:pt>
                <c:pt idx="261">
                  <c:v>44710.601000000002</c:v>
                </c:pt>
                <c:pt idx="262">
                  <c:v>44030.440999999999</c:v>
                </c:pt>
                <c:pt idx="263">
                  <c:v>43350.281000000003</c:v>
                </c:pt>
                <c:pt idx="264">
                  <c:v>43985.097000000002</c:v>
                </c:pt>
                <c:pt idx="265">
                  <c:v>42443.400999999998</c:v>
                </c:pt>
                <c:pt idx="266">
                  <c:v>44891.976999999999</c:v>
                </c:pt>
                <c:pt idx="267">
                  <c:v>43985.097000000002</c:v>
                </c:pt>
                <c:pt idx="268">
                  <c:v>43667.688999999998</c:v>
                </c:pt>
                <c:pt idx="269">
                  <c:v>43713.033000000003</c:v>
                </c:pt>
                <c:pt idx="270">
                  <c:v>45526.792999999998</c:v>
                </c:pt>
                <c:pt idx="271">
                  <c:v>45073.353000000003</c:v>
                </c:pt>
                <c:pt idx="272">
                  <c:v>43985.097000000002</c:v>
                </c:pt>
                <c:pt idx="273">
                  <c:v>46342.985000000001</c:v>
                </c:pt>
                <c:pt idx="274">
                  <c:v>45436.104999999996</c:v>
                </c:pt>
                <c:pt idx="275">
                  <c:v>44710.601000000002</c:v>
                </c:pt>
                <c:pt idx="276">
                  <c:v>43985.097000000002</c:v>
                </c:pt>
                <c:pt idx="277">
                  <c:v>45889.544999999998</c:v>
                </c:pt>
                <c:pt idx="278">
                  <c:v>43486.313000000002</c:v>
                </c:pt>
                <c:pt idx="279">
                  <c:v>44529.224999999999</c:v>
                </c:pt>
                <c:pt idx="280">
                  <c:v>43939.752999999997</c:v>
                </c:pt>
                <c:pt idx="281">
                  <c:v>43123.561000000002</c:v>
                </c:pt>
                <c:pt idx="282">
                  <c:v>45708.168999999994</c:v>
                </c:pt>
                <c:pt idx="283">
                  <c:v>61307.921999999999</c:v>
                </c:pt>
                <c:pt idx="284">
                  <c:v>240466.31699999998</c:v>
                </c:pt>
                <c:pt idx="285">
                  <c:v>13195.103999999999</c:v>
                </c:pt>
                <c:pt idx="286">
                  <c:v>126376.56200000001</c:v>
                </c:pt>
                <c:pt idx="287">
                  <c:v>9839.6479999999992</c:v>
                </c:pt>
                <c:pt idx="288">
                  <c:v>18728.489000000001</c:v>
                </c:pt>
                <c:pt idx="289">
                  <c:v>39813.449000000001</c:v>
                </c:pt>
                <c:pt idx="290">
                  <c:v>57406.920999999995</c:v>
                </c:pt>
                <c:pt idx="291">
                  <c:v>39858.793000000005</c:v>
                </c:pt>
                <c:pt idx="292">
                  <c:v>47839.337000000007</c:v>
                </c:pt>
                <c:pt idx="293">
                  <c:v>78219.816999999995</c:v>
                </c:pt>
                <c:pt idx="294">
                  <c:v>134267.83499999999</c:v>
                </c:pt>
                <c:pt idx="295">
                  <c:v>143064.571</c:v>
                </c:pt>
                <c:pt idx="296">
                  <c:v>23897.704999999998</c:v>
                </c:pt>
                <c:pt idx="297">
                  <c:v>60490.313000000002</c:v>
                </c:pt>
                <c:pt idx="298">
                  <c:v>239062.07</c:v>
                </c:pt>
                <c:pt idx="299">
                  <c:v>12968.383999999998</c:v>
                </c:pt>
                <c:pt idx="300">
                  <c:v>125153.69099999999</c:v>
                </c:pt>
                <c:pt idx="301">
                  <c:v>9386.2079999999987</c:v>
                </c:pt>
                <c:pt idx="302">
                  <c:v>17050.760999999999</c:v>
                </c:pt>
                <c:pt idx="303">
                  <c:v>39541.385000000002</c:v>
                </c:pt>
                <c:pt idx="304">
                  <c:v>57544.37</c:v>
                </c:pt>
                <c:pt idx="305">
                  <c:v>42443.400999999998</c:v>
                </c:pt>
                <c:pt idx="306">
                  <c:v>48338.120999999999</c:v>
                </c:pt>
                <c:pt idx="307">
                  <c:v>79309.490000000005</c:v>
                </c:pt>
                <c:pt idx="308">
                  <c:v>131773.91500000001</c:v>
                </c:pt>
                <c:pt idx="309">
                  <c:v>142204.45199999999</c:v>
                </c:pt>
                <c:pt idx="310">
                  <c:v>23760.256000000001</c:v>
                </c:pt>
                <c:pt idx="311">
                  <c:v>60308.936999999998</c:v>
                </c:pt>
                <c:pt idx="312">
                  <c:v>234889.00499999998</c:v>
                </c:pt>
                <c:pt idx="313">
                  <c:v>12924.457</c:v>
                </c:pt>
                <c:pt idx="314">
                  <c:v>125833.851</c:v>
                </c:pt>
                <c:pt idx="315">
                  <c:v>9975.68</c:v>
                </c:pt>
                <c:pt idx="316">
                  <c:v>17912.296999999999</c:v>
                </c:pt>
                <c:pt idx="317">
                  <c:v>39496.041000000005</c:v>
                </c:pt>
                <c:pt idx="318">
                  <c:v>58723.313999999998</c:v>
                </c:pt>
                <c:pt idx="319">
                  <c:v>41853.928999999996</c:v>
                </c:pt>
                <c:pt idx="320">
                  <c:v>48066.057000000001</c:v>
                </c:pt>
                <c:pt idx="321">
                  <c:v>78447.953999999998</c:v>
                </c:pt>
                <c:pt idx="322">
                  <c:v>131093.755</c:v>
                </c:pt>
                <c:pt idx="323">
                  <c:v>143744.731</c:v>
                </c:pt>
                <c:pt idx="324">
                  <c:v>23308.233000000004</c:v>
                </c:pt>
                <c:pt idx="325">
                  <c:v>60446.385999999999</c:v>
                </c:pt>
                <c:pt idx="326">
                  <c:v>239515.51</c:v>
                </c:pt>
                <c:pt idx="327">
                  <c:v>13195.103999999999</c:v>
                </c:pt>
                <c:pt idx="328">
                  <c:v>125335.067</c:v>
                </c:pt>
                <c:pt idx="329">
                  <c:v>9884.9920000000002</c:v>
                </c:pt>
                <c:pt idx="330">
                  <c:v>16642.664999999997</c:v>
                </c:pt>
                <c:pt idx="331">
                  <c:v>39405.353000000003</c:v>
                </c:pt>
                <c:pt idx="332">
                  <c:v>58315.218000000008</c:v>
                </c:pt>
                <c:pt idx="333">
                  <c:v>41173.769</c:v>
                </c:pt>
                <c:pt idx="334">
                  <c:v>49790.545999999995</c:v>
                </c:pt>
                <c:pt idx="335">
                  <c:v>79581.554000000004</c:v>
                </c:pt>
                <c:pt idx="336">
                  <c:v>132907.51500000001</c:v>
                </c:pt>
                <c:pt idx="337">
                  <c:v>141749.595</c:v>
                </c:pt>
                <c:pt idx="338">
                  <c:v>22401.352999999999</c:v>
                </c:pt>
                <c:pt idx="339">
                  <c:v>777900.40899999999</c:v>
                </c:pt>
                <c:pt idx="340">
                  <c:v>3763.5520000000001</c:v>
                </c:pt>
                <c:pt idx="341">
                  <c:v>2644046.8989999997</c:v>
                </c:pt>
                <c:pt idx="342">
                  <c:v>2649353.5639999998</c:v>
                </c:pt>
                <c:pt idx="343">
                  <c:v>2972895.7570000002</c:v>
                </c:pt>
              </c:numCache>
            </c:numRef>
          </c:xVal>
          <c:yVal>
            <c:numRef>
              <c:f>Cycle!$E$3:$E$346</c:f>
              <c:numCache>
                <c:formatCode>General</c:formatCode>
                <c:ptCount val="344"/>
                <c:pt idx="0">
                  <c:v>96520</c:v>
                </c:pt>
                <c:pt idx="1">
                  <c:v>488635</c:v>
                </c:pt>
                <c:pt idx="2">
                  <c:v>8826</c:v>
                </c:pt>
                <c:pt idx="3">
                  <c:v>2048</c:v>
                </c:pt>
                <c:pt idx="4">
                  <c:v>9808</c:v>
                </c:pt>
                <c:pt idx="5">
                  <c:v>1422</c:v>
                </c:pt>
                <c:pt idx="6">
                  <c:v>12343</c:v>
                </c:pt>
                <c:pt idx="7">
                  <c:v>1893</c:v>
                </c:pt>
                <c:pt idx="8">
                  <c:v>12582</c:v>
                </c:pt>
                <c:pt idx="9">
                  <c:v>5051</c:v>
                </c:pt>
                <c:pt idx="10">
                  <c:v>27415</c:v>
                </c:pt>
                <c:pt idx="11">
                  <c:v>7965</c:v>
                </c:pt>
                <c:pt idx="12">
                  <c:v>103649</c:v>
                </c:pt>
                <c:pt idx="13">
                  <c:v>8043</c:v>
                </c:pt>
                <c:pt idx="14">
                  <c:v>192717</c:v>
                </c:pt>
                <c:pt idx="15">
                  <c:v>8058</c:v>
                </c:pt>
                <c:pt idx="16">
                  <c:v>98602</c:v>
                </c:pt>
                <c:pt idx="17">
                  <c:v>3478</c:v>
                </c:pt>
                <c:pt idx="18">
                  <c:v>7034</c:v>
                </c:pt>
                <c:pt idx="19">
                  <c:v>1376</c:v>
                </c:pt>
                <c:pt idx="20">
                  <c:v>2615</c:v>
                </c:pt>
                <c:pt idx="21">
                  <c:v>1265</c:v>
                </c:pt>
                <c:pt idx="22">
                  <c:v>943797</c:v>
                </c:pt>
                <c:pt idx="23">
                  <c:v>275416</c:v>
                </c:pt>
                <c:pt idx="24">
                  <c:v>268257</c:v>
                </c:pt>
                <c:pt idx="25">
                  <c:v>260186</c:v>
                </c:pt>
                <c:pt idx="26">
                  <c:v>261364</c:v>
                </c:pt>
                <c:pt idx="27">
                  <c:v>263983</c:v>
                </c:pt>
                <c:pt idx="28">
                  <c:v>257993</c:v>
                </c:pt>
                <c:pt idx="29">
                  <c:v>260783</c:v>
                </c:pt>
                <c:pt idx="30">
                  <c:v>257216</c:v>
                </c:pt>
                <c:pt idx="31">
                  <c:v>259077</c:v>
                </c:pt>
                <c:pt idx="32">
                  <c:v>262400</c:v>
                </c:pt>
                <c:pt idx="33">
                  <c:v>262310</c:v>
                </c:pt>
                <c:pt idx="34">
                  <c:v>261350</c:v>
                </c:pt>
                <c:pt idx="35">
                  <c:v>265137</c:v>
                </c:pt>
                <c:pt idx="36">
                  <c:v>260729</c:v>
                </c:pt>
                <c:pt idx="37">
                  <c:v>257907</c:v>
                </c:pt>
                <c:pt idx="38">
                  <c:v>258690</c:v>
                </c:pt>
                <c:pt idx="39">
                  <c:v>260316</c:v>
                </c:pt>
                <c:pt idx="40">
                  <c:v>260184</c:v>
                </c:pt>
                <c:pt idx="41">
                  <c:v>264698</c:v>
                </c:pt>
                <c:pt idx="42">
                  <c:v>257776</c:v>
                </c:pt>
                <c:pt idx="43">
                  <c:v>260139</c:v>
                </c:pt>
                <c:pt idx="44">
                  <c:v>263544</c:v>
                </c:pt>
                <c:pt idx="45">
                  <c:v>261182</c:v>
                </c:pt>
                <c:pt idx="46">
                  <c:v>264649</c:v>
                </c:pt>
                <c:pt idx="47">
                  <c:v>261821</c:v>
                </c:pt>
                <c:pt idx="48">
                  <c:v>262824</c:v>
                </c:pt>
                <c:pt idx="49">
                  <c:v>265478</c:v>
                </c:pt>
                <c:pt idx="50">
                  <c:v>262162</c:v>
                </c:pt>
                <c:pt idx="51">
                  <c:v>256423</c:v>
                </c:pt>
                <c:pt idx="52">
                  <c:v>260542</c:v>
                </c:pt>
                <c:pt idx="53">
                  <c:v>258645</c:v>
                </c:pt>
                <c:pt idx="54">
                  <c:v>262398</c:v>
                </c:pt>
                <c:pt idx="55">
                  <c:v>261709</c:v>
                </c:pt>
                <c:pt idx="56">
                  <c:v>261026</c:v>
                </c:pt>
                <c:pt idx="57">
                  <c:v>258747</c:v>
                </c:pt>
                <c:pt idx="58">
                  <c:v>263180</c:v>
                </c:pt>
                <c:pt idx="59">
                  <c:v>129910</c:v>
                </c:pt>
                <c:pt idx="60">
                  <c:v>100119</c:v>
                </c:pt>
                <c:pt idx="61">
                  <c:v>98834</c:v>
                </c:pt>
                <c:pt idx="62">
                  <c:v>98401</c:v>
                </c:pt>
                <c:pt idx="63">
                  <c:v>99782</c:v>
                </c:pt>
                <c:pt idx="64">
                  <c:v>98971</c:v>
                </c:pt>
                <c:pt idx="65">
                  <c:v>102199</c:v>
                </c:pt>
                <c:pt idx="66">
                  <c:v>99771</c:v>
                </c:pt>
                <c:pt idx="67">
                  <c:v>101685</c:v>
                </c:pt>
                <c:pt idx="68">
                  <c:v>96346</c:v>
                </c:pt>
                <c:pt idx="69">
                  <c:v>98234</c:v>
                </c:pt>
                <c:pt idx="70">
                  <c:v>98525</c:v>
                </c:pt>
                <c:pt idx="71">
                  <c:v>95762</c:v>
                </c:pt>
                <c:pt idx="72">
                  <c:v>101801</c:v>
                </c:pt>
                <c:pt idx="73">
                  <c:v>101816</c:v>
                </c:pt>
                <c:pt idx="74">
                  <c:v>100635</c:v>
                </c:pt>
                <c:pt idx="75">
                  <c:v>98142</c:v>
                </c:pt>
                <c:pt idx="76">
                  <c:v>102690</c:v>
                </c:pt>
                <c:pt idx="77">
                  <c:v>96190</c:v>
                </c:pt>
                <c:pt idx="78">
                  <c:v>101509</c:v>
                </c:pt>
                <c:pt idx="79">
                  <c:v>101808</c:v>
                </c:pt>
                <c:pt idx="80">
                  <c:v>98578</c:v>
                </c:pt>
                <c:pt idx="81">
                  <c:v>96065</c:v>
                </c:pt>
                <c:pt idx="82">
                  <c:v>99360</c:v>
                </c:pt>
                <c:pt idx="83">
                  <c:v>99982</c:v>
                </c:pt>
                <c:pt idx="84">
                  <c:v>97669</c:v>
                </c:pt>
                <c:pt idx="85">
                  <c:v>97142</c:v>
                </c:pt>
                <c:pt idx="86">
                  <c:v>96672</c:v>
                </c:pt>
                <c:pt idx="87">
                  <c:v>101134</c:v>
                </c:pt>
                <c:pt idx="88">
                  <c:v>98261</c:v>
                </c:pt>
                <c:pt idx="89">
                  <c:v>97237</c:v>
                </c:pt>
                <c:pt idx="90">
                  <c:v>98772</c:v>
                </c:pt>
                <c:pt idx="91">
                  <c:v>104852</c:v>
                </c:pt>
                <c:pt idx="92">
                  <c:v>101527</c:v>
                </c:pt>
                <c:pt idx="93">
                  <c:v>99508</c:v>
                </c:pt>
                <c:pt idx="94">
                  <c:v>95221</c:v>
                </c:pt>
                <c:pt idx="95">
                  <c:v>99219</c:v>
                </c:pt>
                <c:pt idx="96">
                  <c:v>96128</c:v>
                </c:pt>
                <c:pt idx="97">
                  <c:v>99112</c:v>
                </c:pt>
                <c:pt idx="98">
                  <c:v>97758</c:v>
                </c:pt>
                <c:pt idx="99">
                  <c:v>98610</c:v>
                </c:pt>
                <c:pt idx="100">
                  <c:v>97037</c:v>
                </c:pt>
                <c:pt idx="101">
                  <c:v>97680</c:v>
                </c:pt>
                <c:pt idx="102">
                  <c:v>98104</c:v>
                </c:pt>
                <c:pt idx="103">
                  <c:v>98318</c:v>
                </c:pt>
                <c:pt idx="104">
                  <c:v>100755</c:v>
                </c:pt>
                <c:pt idx="105">
                  <c:v>99924</c:v>
                </c:pt>
                <c:pt idx="106">
                  <c:v>101824</c:v>
                </c:pt>
                <c:pt idx="107">
                  <c:v>100375</c:v>
                </c:pt>
                <c:pt idx="108">
                  <c:v>99636</c:v>
                </c:pt>
                <c:pt idx="109">
                  <c:v>100144</c:v>
                </c:pt>
                <c:pt idx="110">
                  <c:v>99959</c:v>
                </c:pt>
                <c:pt idx="111">
                  <c:v>99315</c:v>
                </c:pt>
                <c:pt idx="112">
                  <c:v>98844</c:v>
                </c:pt>
                <c:pt idx="113">
                  <c:v>98348</c:v>
                </c:pt>
                <c:pt idx="114">
                  <c:v>97600</c:v>
                </c:pt>
                <c:pt idx="115">
                  <c:v>102321</c:v>
                </c:pt>
                <c:pt idx="116">
                  <c:v>98095</c:v>
                </c:pt>
                <c:pt idx="117">
                  <c:v>97332</c:v>
                </c:pt>
                <c:pt idx="118">
                  <c:v>95927</c:v>
                </c:pt>
                <c:pt idx="119">
                  <c:v>99182</c:v>
                </c:pt>
                <c:pt idx="120">
                  <c:v>97626</c:v>
                </c:pt>
                <c:pt idx="121">
                  <c:v>98866</c:v>
                </c:pt>
                <c:pt idx="122">
                  <c:v>100640</c:v>
                </c:pt>
                <c:pt idx="123">
                  <c:v>104234</c:v>
                </c:pt>
                <c:pt idx="124">
                  <c:v>98190</c:v>
                </c:pt>
                <c:pt idx="125">
                  <c:v>100811</c:v>
                </c:pt>
                <c:pt idx="126">
                  <c:v>101357</c:v>
                </c:pt>
                <c:pt idx="127">
                  <c:v>102055</c:v>
                </c:pt>
                <c:pt idx="128">
                  <c:v>99274</c:v>
                </c:pt>
                <c:pt idx="129">
                  <c:v>97956</c:v>
                </c:pt>
                <c:pt idx="130">
                  <c:v>100317</c:v>
                </c:pt>
                <c:pt idx="131">
                  <c:v>101555</c:v>
                </c:pt>
                <c:pt idx="132">
                  <c:v>98807</c:v>
                </c:pt>
                <c:pt idx="133">
                  <c:v>98487</c:v>
                </c:pt>
                <c:pt idx="134">
                  <c:v>99801</c:v>
                </c:pt>
                <c:pt idx="135">
                  <c:v>100297</c:v>
                </c:pt>
                <c:pt idx="136">
                  <c:v>97497</c:v>
                </c:pt>
                <c:pt idx="137">
                  <c:v>96099</c:v>
                </c:pt>
                <c:pt idx="138">
                  <c:v>97748</c:v>
                </c:pt>
                <c:pt idx="139">
                  <c:v>102280</c:v>
                </c:pt>
                <c:pt idx="140">
                  <c:v>97157</c:v>
                </c:pt>
                <c:pt idx="141">
                  <c:v>100241</c:v>
                </c:pt>
                <c:pt idx="142">
                  <c:v>100847</c:v>
                </c:pt>
                <c:pt idx="143">
                  <c:v>102126</c:v>
                </c:pt>
                <c:pt idx="144">
                  <c:v>102692</c:v>
                </c:pt>
                <c:pt idx="145">
                  <c:v>97059</c:v>
                </c:pt>
                <c:pt idx="146">
                  <c:v>96005</c:v>
                </c:pt>
                <c:pt idx="147">
                  <c:v>100112</c:v>
                </c:pt>
                <c:pt idx="148">
                  <c:v>101195</c:v>
                </c:pt>
                <c:pt idx="149">
                  <c:v>97151</c:v>
                </c:pt>
                <c:pt idx="150">
                  <c:v>95982</c:v>
                </c:pt>
                <c:pt idx="151">
                  <c:v>103462</c:v>
                </c:pt>
                <c:pt idx="152">
                  <c:v>99978</c:v>
                </c:pt>
                <c:pt idx="153">
                  <c:v>99686</c:v>
                </c:pt>
                <c:pt idx="154">
                  <c:v>98233</c:v>
                </c:pt>
                <c:pt idx="155">
                  <c:v>99067</c:v>
                </c:pt>
                <c:pt idx="156">
                  <c:v>101215</c:v>
                </c:pt>
                <c:pt idx="157">
                  <c:v>103201</c:v>
                </c:pt>
                <c:pt idx="158">
                  <c:v>101787</c:v>
                </c:pt>
                <c:pt idx="159">
                  <c:v>104244</c:v>
                </c:pt>
                <c:pt idx="160">
                  <c:v>106802</c:v>
                </c:pt>
                <c:pt idx="161">
                  <c:v>107282</c:v>
                </c:pt>
                <c:pt idx="162">
                  <c:v>103974</c:v>
                </c:pt>
                <c:pt idx="163">
                  <c:v>97518</c:v>
                </c:pt>
                <c:pt idx="164">
                  <c:v>100788</c:v>
                </c:pt>
                <c:pt idx="165">
                  <c:v>99673</c:v>
                </c:pt>
                <c:pt idx="166">
                  <c:v>107414</c:v>
                </c:pt>
                <c:pt idx="167">
                  <c:v>105384</c:v>
                </c:pt>
                <c:pt idx="168">
                  <c:v>102162</c:v>
                </c:pt>
                <c:pt idx="169">
                  <c:v>104746</c:v>
                </c:pt>
                <c:pt idx="170">
                  <c:v>103509</c:v>
                </c:pt>
                <c:pt idx="171">
                  <c:v>106296</c:v>
                </c:pt>
                <c:pt idx="172">
                  <c:v>101203</c:v>
                </c:pt>
                <c:pt idx="173">
                  <c:v>106489</c:v>
                </c:pt>
                <c:pt idx="174">
                  <c:v>98247</c:v>
                </c:pt>
                <c:pt idx="175">
                  <c:v>105435</c:v>
                </c:pt>
                <c:pt idx="176">
                  <c:v>104742</c:v>
                </c:pt>
                <c:pt idx="177">
                  <c:v>105848</c:v>
                </c:pt>
                <c:pt idx="178">
                  <c:v>104756</c:v>
                </c:pt>
                <c:pt idx="179">
                  <c:v>108146</c:v>
                </c:pt>
                <c:pt idx="180">
                  <c:v>96426</c:v>
                </c:pt>
                <c:pt idx="181">
                  <c:v>104214</c:v>
                </c:pt>
                <c:pt idx="182">
                  <c:v>103578</c:v>
                </c:pt>
                <c:pt idx="183">
                  <c:v>98661</c:v>
                </c:pt>
                <c:pt idx="184">
                  <c:v>107963</c:v>
                </c:pt>
                <c:pt idx="185">
                  <c:v>106159</c:v>
                </c:pt>
                <c:pt idx="186">
                  <c:v>105764</c:v>
                </c:pt>
                <c:pt idx="187">
                  <c:v>101151</c:v>
                </c:pt>
                <c:pt idx="188">
                  <c:v>97943</c:v>
                </c:pt>
                <c:pt idx="189">
                  <c:v>105313</c:v>
                </c:pt>
                <c:pt idx="190">
                  <c:v>108512</c:v>
                </c:pt>
                <c:pt idx="191">
                  <c:v>106822</c:v>
                </c:pt>
                <c:pt idx="192">
                  <c:v>105951</c:v>
                </c:pt>
                <c:pt idx="193">
                  <c:v>103196</c:v>
                </c:pt>
                <c:pt idx="194">
                  <c:v>98333</c:v>
                </c:pt>
                <c:pt idx="195">
                  <c:v>104980</c:v>
                </c:pt>
                <c:pt idx="196">
                  <c:v>104614</c:v>
                </c:pt>
                <c:pt idx="197">
                  <c:v>100896</c:v>
                </c:pt>
                <c:pt idx="198">
                  <c:v>103282</c:v>
                </c:pt>
                <c:pt idx="199">
                  <c:v>103039</c:v>
                </c:pt>
                <c:pt idx="200">
                  <c:v>105634</c:v>
                </c:pt>
                <c:pt idx="201">
                  <c:v>104453</c:v>
                </c:pt>
                <c:pt idx="202">
                  <c:v>101479</c:v>
                </c:pt>
                <c:pt idx="203">
                  <c:v>98965</c:v>
                </c:pt>
                <c:pt idx="204">
                  <c:v>101656</c:v>
                </c:pt>
                <c:pt idx="205">
                  <c:v>99776</c:v>
                </c:pt>
                <c:pt idx="206">
                  <c:v>99322</c:v>
                </c:pt>
                <c:pt idx="207">
                  <c:v>105182</c:v>
                </c:pt>
                <c:pt idx="208">
                  <c:v>109075</c:v>
                </c:pt>
                <c:pt idx="209">
                  <c:v>103937</c:v>
                </c:pt>
                <c:pt idx="210">
                  <c:v>105686</c:v>
                </c:pt>
                <c:pt idx="211">
                  <c:v>103629</c:v>
                </c:pt>
                <c:pt idx="212">
                  <c:v>97752</c:v>
                </c:pt>
                <c:pt idx="213">
                  <c:v>109077</c:v>
                </c:pt>
                <c:pt idx="214">
                  <c:v>104685</c:v>
                </c:pt>
                <c:pt idx="215">
                  <c:v>101381</c:v>
                </c:pt>
                <c:pt idx="216">
                  <c:v>104432</c:v>
                </c:pt>
                <c:pt idx="217">
                  <c:v>101615</c:v>
                </c:pt>
                <c:pt idx="218">
                  <c:v>105104</c:v>
                </c:pt>
                <c:pt idx="219">
                  <c:v>107518</c:v>
                </c:pt>
                <c:pt idx="220">
                  <c:v>99303</c:v>
                </c:pt>
                <c:pt idx="221">
                  <c:v>101412</c:v>
                </c:pt>
                <c:pt idx="222">
                  <c:v>100013</c:v>
                </c:pt>
                <c:pt idx="223">
                  <c:v>99266</c:v>
                </c:pt>
                <c:pt idx="224">
                  <c:v>100917</c:v>
                </c:pt>
                <c:pt idx="225">
                  <c:v>99711</c:v>
                </c:pt>
                <c:pt idx="226">
                  <c:v>98059</c:v>
                </c:pt>
                <c:pt idx="227">
                  <c:v>99266</c:v>
                </c:pt>
                <c:pt idx="228">
                  <c:v>99240</c:v>
                </c:pt>
                <c:pt idx="229">
                  <c:v>101838</c:v>
                </c:pt>
                <c:pt idx="230">
                  <c:v>101314</c:v>
                </c:pt>
                <c:pt idx="231">
                  <c:v>99497</c:v>
                </c:pt>
                <c:pt idx="232">
                  <c:v>98769</c:v>
                </c:pt>
                <c:pt idx="233">
                  <c:v>101947</c:v>
                </c:pt>
                <c:pt idx="234">
                  <c:v>102821</c:v>
                </c:pt>
                <c:pt idx="235">
                  <c:v>101414</c:v>
                </c:pt>
                <c:pt idx="236">
                  <c:v>96665</c:v>
                </c:pt>
                <c:pt idx="237">
                  <c:v>102482</c:v>
                </c:pt>
                <c:pt idx="238">
                  <c:v>98349</c:v>
                </c:pt>
                <c:pt idx="239">
                  <c:v>99386</c:v>
                </c:pt>
                <c:pt idx="240">
                  <c:v>98050</c:v>
                </c:pt>
                <c:pt idx="241">
                  <c:v>99271</c:v>
                </c:pt>
                <c:pt idx="242">
                  <c:v>100706</c:v>
                </c:pt>
                <c:pt idx="243">
                  <c:v>102766</c:v>
                </c:pt>
                <c:pt idx="244">
                  <c:v>98539</c:v>
                </c:pt>
                <c:pt idx="245">
                  <c:v>99773</c:v>
                </c:pt>
                <c:pt idx="246">
                  <c:v>100046</c:v>
                </c:pt>
                <c:pt idx="247">
                  <c:v>98568</c:v>
                </c:pt>
                <c:pt idx="248">
                  <c:v>102064</c:v>
                </c:pt>
                <c:pt idx="249">
                  <c:v>101534</c:v>
                </c:pt>
                <c:pt idx="250">
                  <c:v>99133</c:v>
                </c:pt>
                <c:pt idx="251">
                  <c:v>104164</c:v>
                </c:pt>
                <c:pt idx="252">
                  <c:v>99355</c:v>
                </c:pt>
                <c:pt idx="253">
                  <c:v>99496</c:v>
                </c:pt>
                <c:pt idx="254">
                  <c:v>98928</c:v>
                </c:pt>
                <c:pt idx="255">
                  <c:v>99935</c:v>
                </c:pt>
                <c:pt idx="256">
                  <c:v>99515</c:v>
                </c:pt>
                <c:pt idx="257">
                  <c:v>102345</c:v>
                </c:pt>
                <c:pt idx="258">
                  <c:v>99841</c:v>
                </c:pt>
                <c:pt idx="259">
                  <c:v>101525</c:v>
                </c:pt>
                <c:pt idx="260">
                  <c:v>103582</c:v>
                </c:pt>
                <c:pt idx="261">
                  <c:v>102638</c:v>
                </c:pt>
                <c:pt idx="262">
                  <c:v>100741</c:v>
                </c:pt>
                <c:pt idx="263">
                  <c:v>97785</c:v>
                </c:pt>
                <c:pt idx="264">
                  <c:v>103893</c:v>
                </c:pt>
                <c:pt idx="265">
                  <c:v>98449</c:v>
                </c:pt>
                <c:pt idx="266">
                  <c:v>103023</c:v>
                </c:pt>
                <c:pt idx="267">
                  <c:v>98340</c:v>
                </c:pt>
                <c:pt idx="268">
                  <c:v>98999</c:v>
                </c:pt>
                <c:pt idx="269">
                  <c:v>104771</c:v>
                </c:pt>
                <c:pt idx="270">
                  <c:v>98723</c:v>
                </c:pt>
                <c:pt idx="271">
                  <c:v>101284</c:v>
                </c:pt>
                <c:pt idx="272">
                  <c:v>97513</c:v>
                </c:pt>
                <c:pt idx="273">
                  <c:v>98380</c:v>
                </c:pt>
                <c:pt idx="274">
                  <c:v>99083</c:v>
                </c:pt>
                <c:pt idx="275">
                  <c:v>103833</c:v>
                </c:pt>
                <c:pt idx="276">
                  <c:v>99486</c:v>
                </c:pt>
                <c:pt idx="277">
                  <c:v>100417</c:v>
                </c:pt>
                <c:pt idx="278">
                  <c:v>97361</c:v>
                </c:pt>
                <c:pt idx="279">
                  <c:v>104298</c:v>
                </c:pt>
                <c:pt idx="280">
                  <c:v>100001</c:v>
                </c:pt>
                <c:pt idx="281">
                  <c:v>100273</c:v>
                </c:pt>
                <c:pt idx="282">
                  <c:v>99195</c:v>
                </c:pt>
                <c:pt idx="283">
                  <c:v>49543</c:v>
                </c:pt>
                <c:pt idx="284">
                  <c:v>137725</c:v>
                </c:pt>
                <c:pt idx="285">
                  <c:v>21984</c:v>
                </c:pt>
                <c:pt idx="286">
                  <c:v>167459</c:v>
                </c:pt>
                <c:pt idx="287">
                  <c:v>24615</c:v>
                </c:pt>
                <c:pt idx="288">
                  <c:v>30831</c:v>
                </c:pt>
                <c:pt idx="289">
                  <c:v>29909</c:v>
                </c:pt>
                <c:pt idx="290">
                  <c:v>36285</c:v>
                </c:pt>
                <c:pt idx="291">
                  <c:v>85508</c:v>
                </c:pt>
                <c:pt idx="292">
                  <c:v>43517</c:v>
                </c:pt>
                <c:pt idx="293">
                  <c:v>53738</c:v>
                </c:pt>
                <c:pt idx="294">
                  <c:v>82795</c:v>
                </c:pt>
                <c:pt idx="295">
                  <c:v>115745</c:v>
                </c:pt>
                <c:pt idx="296">
                  <c:v>28017</c:v>
                </c:pt>
                <c:pt idx="297">
                  <c:v>49234</c:v>
                </c:pt>
                <c:pt idx="298">
                  <c:v>136763</c:v>
                </c:pt>
                <c:pt idx="299">
                  <c:v>21973</c:v>
                </c:pt>
                <c:pt idx="300">
                  <c:v>172537</c:v>
                </c:pt>
                <c:pt idx="301">
                  <c:v>24650</c:v>
                </c:pt>
                <c:pt idx="302">
                  <c:v>26960</c:v>
                </c:pt>
                <c:pt idx="303">
                  <c:v>28992</c:v>
                </c:pt>
                <c:pt idx="304">
                  <c:v>35057</c:v>
                </c:pt>
                <c:pt idx="305">
                  <c:v>86148</c:v>
                </c:pt>
                <c:pt idx="306">
                  <c:v>43328</c:v>
                </c:pt>
                <c:pt idx="307">
                  <c:v>53432</c:v>
                </c:pt>
                <c:pt idx="308">
                  <c:v>81387</c:v>
                </c:pt>
                <c:pt idx="309">
                  <c:v>119156</c:v>
                </c:pt>
                <c:pt idx="310">
                  <c:v>24923</c:v>
                </c:pt>
                <c:pt idx="311">
                  <c:v>49192</c:v>
                </c:pt>
                <c:pt idx="312">
                  <c:v>137037</c:v>
                </c:pt>
                <c:pt idx="313">
                  <c:v>21995</c:v>
                </c:pt>
                <c:pt idx="314">
                  <c:v>166467</c:v>
                </c:pt>
                <c:pt idx="315">
                  <c:v>24785</c:v>
                </c:pt>
                <c:pt idx="316">
                  <c:v>27059</c:v>
                </c:pt>
                <c:pt idx="317">
                  <c:v>28749</c:v>
                </c:pt>
                <c:pt idx="318">
                  <c:v>34771</c:v>
                </c:pt>
                <c:pt idx="319">
                  <c:v>85703</c:v>
                </c:pt>
                <c:pt idx="320">
                  <c:v>43308</c:v>
                </c:pt>
                <c:pt idx="321">
                  <c:v>53200</c:v>
                </c:pt>
                <c:pt idx="322">
                  <c:v>79730</c:v>
                </c:pt>
                <c:pt idx="323">
                  <c:v>116834</c:v>
                </c:pt>
                <c:pt idx="324">
                  <c:v>24614</c:v>
                </c:pt>
                <c:pt idx="325">
                  <c:v>49190</c:v>
                </c:pt>
                <c:pt idx="326">
                  <c:v>135820</c:v>
                </c:pt>
                <c:pt idx="327">
                  <c:v>21973</c:v>
                </c:pt>
                <c:pt idx="328">
                  <c:v>173197</c:v>
                </c:pt>
                <c:pt idx="329">
                  <c:v>24449</c:v>
                </c:pt>
                <c:pt idx="330">
                  <c:v>27285</c:v>
                </c:pt>
                <c:pt idx="331">
                  <c:v>28963</c:v>
                </c:pt>
                <c:pt idx="332">
                  <c:v>36116</c:v>
                </c:pt>
                <c:pt idx="333">
                  <c:v>85405</c:v>
                </c:pt>
                <c:pt idx="334">
                  <c:v>42791</c:v>
                </c:pt>
                <c:pt idx="335">
                  <c:v>53224</c:v>
                </c:pt>
                <c:pt idx="336">
                  <c:v>81286</c:v>
                </c:pt>
                <c:pt idx="337">
                  <c:v>118246</c:v>
                </c:pt>
                <c:pt idx="338">
                  <c:v>24620</c:v>
                </c:pt>
                <c:pt idx="339">
                  <c:v>1240406</c:v>
                </c:pt>
                <c:pt idx="340">
                  <c:v>1184</c:v>
                </c:pt>
                <c:pt idx="341">
                  <c:v>4555604</c:v>
                </c:pt>
                <c:pt idx="342">
                  <c:v>4557336</c:v>
                </c:pt>
                <c:pt idx="343">
                  <c:v>16818917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2D-4E85-A348-2FC846A71366}"/>
            </c:ext>
          </c:extLst>
        </c:ser>
        <c:ser>
          <c:idx val="1"/>
          <c:order val="1"/>
          <c:tx>
            <c:strRef>
              <c:f>Cycle!$R$6</c:f>
              <c:strCache>
                <c:ptCount val="1"/>
                <c:pt idx="0">
                  <c:v>old mISA [Cor=0.82, Err=100.4]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Cycle!$D$3:$D$346</c:f>
              <c:numCache>
                <c:formatCode>General</c:formatCode>
                <c:ptCount val="344"/>
                <c:pt idx="0">
                  <c:v>76498.161999999997</c:v>
                </c:pt>
                <c:pt idx="1">
                  <c:v>236930.90199999997</c:v>
                </c:pt>
                <c:pt idx="2">
                  <c:v>12924.457</c:v>
                </c:pt>
                <c:pt idx="3">
                  <c:v>4126.3040000000001</c:v>
                </c:pt>
                <c:pt idx="4">
                  <c:v>13875.263999999999</c:v>
                </c:pt>
                <c:pt idx="5">
                  <c:v>3808.8960000000002</c:v>
                </c:pt>
                <c:pt idx="6">
                  <c:v>17866.953000000001</c:v>
                </c:pt>
                <c:pt idx="7">
                  <c:v>3944.9279999999999</c:v>
                </c:pt>
                <c:pt idx="8">
                  <c:v>19181.929</c:v>
                </c:pt>
                <c:pt idx="9">
                  <c:v>6030.7520000000004</c:v>
                </c:pt>
                <c:pt idx="10">
                  <c:v>29518.944</c:v>
                </c:pt>
                <c:pt idx="11">
                  <c:v>8025.8879999999999</c:v>
                </c:pt>
                <c:pt idx="12">
                  <c:v>47793.993000000002</c:v>
                </c:pt>
                <c:pt idx="13">
                  <c:v>7980.5439999999999</c:v>
                </c:pt>
                <c:pt idx="14">
                  <c:v>58495.176999999996</c:v>
                </c:pt>
                <c:pt idx="15">
                  <c:v>7889.8559999999998</c:v>
                </c:pt>
                <c:pt idx="16">
                  <c:v>34100.105000000003</c:v>
                </c:pt>
                <c:pt idx="17">
                  <c:v>4715.7759999999998</c:v>
                </c:pt>
                <c:pt idx="18">
                  <c:v>11789.44</c:v>
                </c:pt>
                <c:pt idx="19">
                  <c:v>3718.2080000000001</c:v>
                </c:pt>
                <c:pt idx="20">
                  <c:v>5533.3849999999993</c:v>
                </c:pt>
                <c:pt idx="21">
                  <c:v>3763.5520000000001</c:v>
                </c:pt>
                <c:pt idx="22">
                  <c:v>1280918.405</c:v>
                </c:pt>
                <c:pt idx="23">
                  <c:v>320457.38399999996</c:v>
                </c:pt>
                <c:pt idx="24">
                  <c:v>317100.511</c:v>
                </c:pt>
                <c:pt idx="25">
                  <c:v>318188.76699999999</c:v>
                </c:pt>
                <c:pt idx="26">
                  <c:v>317055.16700000002</c:v>
                </c:pt>
                <c:pt idx="27">
                  <c:v>317871.359</c:v>
                </c:pt>
                <c:pt idx="28">
                  <c:v>319459.81599999999</c:v>
                </c:pt>
                <c:pt idx="29">
                  <c:v>315378.85600000003</c:v>
                </c:pt>
                <c:pt idx="30">
                  <c:v>316828.44699999999</c:v>
                </c:pt>
                <c:pt idx="31">
                  <c:v>318506.17499999999</c:v>
                </c:pt>
                <c:pt idx="32">
                  <c:v>318370.14299999998</c:v>
                </c:pt>
                <c:pt idx="33">
                  <c:v>314515.90299999999</c:v>
                </c:pt>
                <c:pt idx="34">
                  <c:v>315196.06299999997</c:v>
                </c:pt>
                <c:pt idx="35">
                  <c:v>318687.55099999998</c:v>
                </c:pt>
                <c:pt idx="36">
                  <c:v>318188.76699999999</c:v>
                </c:pt>
                <c:pt idx="37">
                  <c:v>319322.36700000003</c:v>
                </c:pt>
                <c:pt idx="38">
                  <c:v>318688.96799999999</c:v>
                </c:pt>
                <c:pt idx="39">
                  <c:v>316873.79099999997</c:v>
                </c:pt>
                <c:pt idx="40">
                  <c:v>318188.76699999999</c:v>
                </c:pt>
                <c:pt idx="41">
                  <c:v>317689.98300000001</c:v>
                </c:pt>
                <c:pt idx="42">
                  <c:v>318415.48700000002</c:v>
                </c:pt>
                <c:pt idx="43">
                  <c:v>320047.87099999998</c:v>
                </c:pt>
                <c:pt idx="44">
                  <c:v>319458.39899999998</c:v>
                </c:pt>
                <c:pt idx="45">
                  <c:v>316873.79099999997</c:v>
                </c:pt>
                <c:pt idx="46">
                  <c:v>321498.87900000002</c:v>
                </c:pt>
                <c:pt idx="47">
                  <c:v>317011.24</c:v>
                </c:pt>
                <c:pt idx="48">
                  <c:v>318188.76699999999</c:v>
                </c:pt>
                <c:pt idx="49">
                  <c:v>316692.41499999998</c:v>
                </c:pt>
                <c:pt idx="50">
                  <c:v>318914.27100000001</c:v>
                </c:pt>
                <c:pt idx="51">
                  <c:v>319730.46299999999</c:v>
                </c:pt>
                <c:pt idx="52">
                  <c:v>317916.70300000004</c:v>
                </c:pt>
                <c:pt idx="53">
                  <c:v>317283.304</c:v>
                </c:pt>
                <c:pt idx="54">
                  <c:v>318732.89500000002</c:v>
                </c:pt>
                <c:pt idx="55">
                  <c:v>320229.24700000003</c:v>
                </c:pt>
                <c:pt idx="56">
                  <c:v>318551.51899999997</c:v>
                </c:pt>
                <c:pt idx="57">
                  <c:v>320138.55900000001</c:v>
                </c:pt>
                <c:pt idx="58">
                  <c:v>321498.87900000002</c:v>
                </c:pt>
                <c:pt idx="59">
                  <c:v>52010.985000000001</c:v>
                </c:pt>
                <c:pt idx="60">
                  <c:v>43531.656999999999</c:v>
                </c:pt>
                <c:pt idx="61">
                  <c:v>41491.176999999996</c:v>
                </c:pt>
                <c:pt idx="62">
                  <c:v>42670.120999999999</c:v>
                </c:pt>
                <c:pt idx="63">
                  <c:v>42171.337</c:v>
                </c:pt>
                <c:pt idx="64">
                  <c:v>41989.960999999996</c:v>
                </c:pt>
                <c:pt idx="65">
                  <c:v>41853.928999999996</c:v>
                </c:pt>
                <c:pt idx="66">
                  <c:v>41581.864999999998</c:v>
                </c:pt>
                <c:pt idx="67">
                  <c:v>41672.553</c:v>
                </c:pt>
                <c:pt idx="68">
                  <c:v>40493.609000000004</c:v>
                </c:pt>
                <c:pt idx="69">
                  <c:v>41173.769</c:v>
                </c:pt>
                <c:pt idx="70">
                  <c:v>39949.481</c:v>
                </c:pt>
                <c:pt idx="71">
                  <c:v>39768.105000000003</c:v>
                </c:pt>
                <c:pt idx="72">
                  <c:v>40221.545000000006</c:v>
                </c:pt>
                <c:pt idx="73">
                  <c:v>41899.273000000001</c:v>
                </c:pt>
                <c:pt idx="74">
                  <c:v>40901.704999999994</c:v>
                </c:pt>
                <c:pt idx="75">
                  <c:v>39994.825000000004</c:v>
                </c:pt>
                <c:pt idx="76">
                  <c:v>39496.041000000005</c:v>
                </c:pt>
                <c:pt idx="77">
                  <c:v>41173.769</c:v>
                </c:pt>
                <c:pt idx="78">
                  <c:v>39496.041000000005</c:v>
                </c:pt>
                <c:pt idx="79">
                  <c:v>41489.760000000002</c:v>
                </c:pt>
                <c:pt idx="80">
                  <c:v>41491.176999999996</c:v>
                </c:pt>
                <c:pt idx="81">
                  <c:v>41219.112999999998</c:v>
                </c:pt>
                <c:pt idx="82">
                  <c:v>40176.201000000001</c:v>
                </c:pt>
                <c:pt idx="83">
                  <c:v>42307.368999999999</c:v>
                </c:pt>
                <c:pt idx="84">
                  <c:v>40357.577000000005</c:v>
                </c:pt>
                <c:pt idx="85">
                  <c:v>41899.273000000001</c:v>
                </c:pt>
                <c:pt idx="86">
                  <c:v>39949.481</c:v>
                </c:pt>
                <c:pt idx="87">
                  <c:v>48247.432999999997</c:v>
                </c:pt>
                <c:pt idx="88">
                  <c:v>40357.577000000005</c:v>
                </c:pt>
                <c:pt idx="89">
                  <c:v>39405.353000000003</c:v>
                </c:pt>
                <c:pt idx="90">
                  <c:v>42851.497000000003</c:v>
                </c:pt>
                <c:pt idx="91">
                  <c:v>41717.896999999997</c:v>
                </c:pt>
                <c:pt idx="92">
                  <c:v>42125.993000000002</c:v>
                </c:pt>
                <c:pt idx="93">
                  <c:v>39087.945</c:v>
                </c:pt>
                <c:pt idx="94">
                  <c:v>39586.728999999999</c:v>
                </c:pt>
                <c:pt idx="95">
                  <c:v>41897.856</c:v>
                </c:pt>
                <c:pt idx="96">
                  <c:v>41536.521000000001</c:v>
                </c:pt>
                <c:pt idx="97">
                  <c:v>40856.360999999997</c:v>
                </c:pt>
                <c:pt idx="98">
                  <c:v>41536.521000000001</c:v>
                </c:pt>
                <c:pt idx="99">
                  <c:v>42624.777000000002</c:v>
                </c:pt>
                <c:pt idx="100">
                  <c:v>38090.377</c:v>
                </c:pt>
                <c:pt idx="101">
                  <c:v>41355.144999999997</c:v>
                </c:pt>
                <c:pt idx="102">
                  <c:v>39949.481</c:v>
                </c:pt>
                <c:pt idx="103">
                  <c:v>42534.089</c:v>
                </c:pt>
                <c:pt idx="104">
                  <c:v>40176.201000000001</c:v>
                </c:pt>
                <c:pt idx="105">
                  <c:v>39858.793000000005</c:v>
                </c:pt>
                <c:pt idx="106">
                  <c:v>40811.017</c:v>
                </c:pt>
                <c:pt idx="107">
                  <c:v>42262.025000000001</c:v>
                </c:pt>
                <c:pt idx="108">
                  <c:v>42035.305</c:v>
                </c:pt>
                <c:pt idx="109">
                  <c:v>41763.241000000002</c:v>
                </c:pt>
                <c:pt idx="110">
                  <c:v>39632.073000000004</c:v>
                </c:pt>
                <c:pt idx="111">
                  <c:v>41672.553</c:v>
                </c:pt>
                <c:pt idx="112">
                  <c:v>41445.832999999999</c:v>
                </c:pt>
                <c:pt idx="113">
                  <c:v>41536.521000000001</c:v>
                </c:pt>
                <c:pt idx="114">
                  <c:v>41445.832999999999</c:v>
                </c:pt>
                <c:pt idx="115">
                  <c:v>42262.025000000001</c:v>
                </c:pt>
                <c:pt idx="116">
                  <c:v>42035.305</c:v>
                </c:pt>
                <c:pt idx="117">
                  <c:v>42307.368999999999</c:v>
                </c:pt>
                <c:pt idx="118">
                  <c:v>40266.889000000003</c:v>
                </c:pt>
                <c:pt idx="119">
                  <c:v>40900.288</c:v>
                </c:pt>
                <c:pt idx="120">
                  <c:v>42806.152999999998</c:v>
                </c:pt>
                <c:pt idx="121">
                  <c:v>40493.609000000004</c:v>
                </c:pt>
                <c:pt idx="122">
                  <c:v>41717.896999999997</c:v>
                </c:pt>
                <c:pt idx="123">
                  <c:v>41491.176999999996</c:v>
                </c:pt>
                <c:pt idx="124">
                  <c:v>40811.017</c:v>
                </c:pt>
                <c:pt idx="125">
                  <c:v>40266.889000000003</c:v>
                </c:pt>
                <c:pt idx="126">
                  <c:v>41536.521000000001</c:v>
                </c:pt>
                <c:pt idx="127">
                  <c:v>41808.584999999999</c:v>
                </c:pt>
                <c:pt idx="128">
                  <c:v>40992.392999999996</c:v>
                </c:pt>
                <c:pt idx="129">
                  <c:v>40765.672999999995</c:v>
                </c:pt>
                <c:pt idx="130">
                  <c:v>39403.936000000002</c:v>
                </c:pt>
                <c:pt idx="131">
                  <c:v>41627.208999999995</c:v>
                </c:pt>
                <c:pt idx="132">
                  <c:v>40493.609000000004</c:v>
                </c:pt>
                <c:pt idx="133">
                  <c:v>41853.928999999996</c:v>
                </c:pt>
                <c:pt idx="134">
                  <c:v>41400.489000000001</c:v>
                </c:pt>
                <c:pt idx="135">
                  <c:v>40856.360999999997</c:v>
                </c:pt>
                <c:pt idx="136">
                  <c:v>42443.400999999998</c:v>
                </c:pt>
                <c:pt idx="137">
                  <c:v>41037.737000000001</c:v>
                </c:pt>
                <c:pt idx="138">
                  <c:v>40312.233</c:v>
                </c:pt>
                <c:pt idx="139">
                  <c:v>41128.424999999996</c:v>
                </c:pt>
                <c:pt idx="140">
                  <c:v>40402.921000000002</c:v>
                </c:pt>
                <c:pt idx="141">
                  <c:v>40448.264999999999</c:v>
                </c:pt>
                <c:pt idx="142">
                  <c:v>39949.481</c:v>
                </c:pt>
                <c:pt idx="143">
                  <c:v>40312.233</c:v>
                </c:pt>
                <c:pt idx="144">
                  <c:v>40764.256000000001</c:v>
                </c:pt>
                <c:pt idx="145">
                  <c:v>39994.825000000004</c:v>
                </c:pt>
                <c:pt idx="146">
                  <c:v>40085.512999999999</c:v>
                </c:pt>
                <c:pt idx="147">
                  <c:v>41445.832999999999</c:v>
                </c:pt>
                <c:pt idx="148">
                  <c:v>40312.233</c:v>
                </c:pt>
                <c:pt idx="149">
                  <c:v>41581.864999999998</c:v>
                </c:pt>
                <c:pt idx="150">
                  <c:v>40448.264999999999</c:v>
                </c:pt>
                <c:pt idx="151">
                  <c:v>42035.305</c:v>
                </c:pt>
                <c:pt idx="152">
                  <c:v>41627.208999999995</c:v>
                </c:pt>
                <c:pt idx="153">
                  <c:v>40312.233</c:v>
                </c:pt>
                <c:pt idx="154">
                  <c:v>41808.584999999999</c:v>
                </c:pt>
                <c:pt idx="155">
                  <c:v>39042.601000000002</c:v>
                </c:pt>
                <c:pt idx="156">
                  <c:v>42035.305</c:v>
                </c:pt>
                <c:pt idx="157">
                  <c:v>42125.993000000002</c:v>
                </c:pt>
                <c:pt idx="158">
                  <c:v>42806.152999999998</c:v>
                </c:pt>
                <c:pt idx="159">
                  <c:v>42987.529000000002</c:v>
                </c:pt>
                <c:pt idx="160">
                  <c:v>42216.680999999997</c:v>
                </c:pt>
                <c:pt idx="161">
                  <c:v>43123.561000000002</c:v>
                </c:pt>
                <c:pt idx="162">
                  <c:v>43350.281000000003</c:v>
                </c:pt>
                <c:pt idx="163">
                  <c:v>45481.449000000001</c:v>
                </c:pt>
                <c:pt idx="164">
                  <c:v>43985.097000000002</c:v>
                </c:pt>
                <c:pt idx="165">
                  <c:v>43032.873</c:v>
                </c:pt>
                <c:pt idx="166">
                  <c:v>41716.480000000003</c:v>
                </c:pt>
                <c:pt idx="167">
                  <c:v>42443.400999999998</c:v>
                </c:pt>
                <c:pt idx="168">
                  <c:v>42262.025000000001</c:v>
                </c:pt>
                <c:pt idx="169">
                  <c:v>42035.305</c:v>
                </c:pt>
                <c:pt idx="170">
                  <c:v>42488.745000000003</c:v>
                </c:pt>
                <c:pt idx="171">
                  <c:v>40538.953000000001</c:v>
                </c:pt>
                <c:pt idx="172">
                  <c:v>44347.849000000002</c:v>
                </c:pt>
                <c:pt idx="173">
                  <c:v>44302.504999999997</c:v>
                </c:pt>
                <c:pt idx="174">
                  <c:v>41944.616999999998</c:v>
                </c:pt>
                <c:pt idx="175">
                  <c:v>42216.680999999997</c:v>
                </c:pt>
                <c:pt idx="176">
                  <c:v>41219.112999999998</c:v>
                </c:pt>
                <c:pt idx="177">
                  <c:v>42307.368999999999</c:v>
                </c:pt>
                <c:pt idx="178">
                  <c:v>43758.377</c:v>
                </c:pt>
                <c:pt idx="179">
                  <c:v>43078.216999999997</c:v>
                </c:pt>
                <c:pt idx="180">
                  <c:v>41763.241000000002</c:v>
                </c:pt>
                <c:pt idx="181">
                  <c:v>45436.104999999996</c:v>
                </c:pt>
                <c:pt idx="182">
                  <c:v>41944.616999999998</c:v>
                </c:pt>
                <c:pt idx="183">
                  <c:v>40811.017</c:v>
                </c:pt>
                <c:pt idx="184">
                  <c:v>42896.841</c:v>
                </c:pt>
                <c:pt idx="185">
                  <c:v>42715.464999999997</c:v>
                </c:pt>
                <c:pt idx="186">
                  <c:v>42534.089</c:v>
                </c:pt>
                <c:pt idx="187">
                  <c:v>42215.264000000003</c:v>
                </c:pt>
                <c:pt idx="188">
                  <c:v>42579.432999999997</c:v>
                </c:pt>
                <c:pt idx="189">
                  <c:v>42851.497000000003</c:v>
                </c:pt>
                <c:pt idx="190">
                  <c:v>43168.904999999999</c:v>
                </c:pt>
                <c:pt idx="191">
                  <c:v>42715.464999999997</c:v>
                </c:pt>
                <c:pt idx="192">
                  <c:v>45662.825000000004</c:v>
                </c:pt>
                <c:pt idx="193">
                  <c:v>41173.769</c:v>
                </c:pt>
                <c:pt idx="194">
                  <c:v>41581.864999999998</c:v>
                </c:pt>
                <c:pt idx="195">
                  <c:v>41581.864999999998</c:v>
                </c:pt>
                <c:pt idx="196">
                  <c:v>42443.400999999998</c:v>
                </c:pt>
                <c:pt idx="197">
                  <c:v>40221.545000000006</c:v>
                </c:pt>
                <c:pt idx="198">
                  <c:v>41173.769</c:v>
                </c:pt>
                <c:pt idx="199">
                  <c:v>40673.567999999999</c:v>
                </c:pt>
                <c:pt idx="200">
                  <c:v>42987.529000000002</c:v>
                </c:pt>
                <c:pt idx="201">
                  <c:v>42942.184999999998</c:v>
                </c:pt>
                <c:pt idx="202">
                  <c:v>41173.769</c:v>
                </c:pt>
                <c:pt idx="203">
                  <c:v>61669.256999999998</c:v>
                </c:pt>
                <c:pt idx="204">
                  <c:v>43803.720999999998</c:v>
                </c:pt>
                <c:pt idx="205">
                  <c:v>42216.680999999997</c:v>
                </c:pt>
                <c:pt idx="206">
                  <c:v>42080.648999999998</c:v>
                </c:pt>
                <c:pt idx="207">
                  <c:v>45708.168999999994</c:v>
                </c:pt>
                <c:pt idx="208">
                  <c:v>42579.432999999997</c:v>
                </c:pt>
                <c:pt idx="209">
                  <c:v>44166.472999999998</c:v>
                </c:pt>
                <c:pt idx="210">
                  <c:v>42488.745000000003</c:v>
                </c:pt>
                <c:pt idx="211">
                  <c:v>42760.809000000001</c:v>
                </c:pt>
                <c:pt idx="212">
                  <c:v>41445.832999999999</c:v>
                </c:pt>
                <c:pt idx="213">
                  <c:v>42987.529000000002</c:v>
                </c:pt>
                <c:pt idx="214">
                  <c:v>41808.584999999999</c:v>
                </c:pt>
                <c:pt idx="215">
                  <c:v>42307.368999999999</c:v>
                </c:pt>
                <c:pt idx="216">
                  <c:v>41036.32</c:v>
                </c:pt>
                <c:pt idx="217">
                  <c:v>43304.936999999998</c:v>
                </c:pt>
                <c:pt idx="218">
                  <c:v>43440.968999999997</c:v>
                </c:pt>
                <c:pt idx="219">
                  <c:v>42850.079999999994</c:v>
                </c:pt>
                <c:pt idx="220">
                  <c:v>46660.393000000004</c:v>
                </c:pt>
                <c:pt idx="221">
                  <c:v>42171.337</c:v>
                </c:pt>
                <c:pt idx="222">
                  <c:v>43395.625</c:v>
                </c:pt>
                <c:pt idx="223">
                  <c:v>43803.720999999998</c:v>
                </c:pt>
                <c:pt idx="224">
                  <c:v>45390.760999999999</c:v>
                </c:pt>
                <c:pt idx="225">
                  <c:v>42760.809000000001</c:v>
                </c:pt>
                <c:pt idx="226">
                  <c:v>44438.537000000004</c:v>
                </c:pt>
                <c:pt idx="227">
                  <c:v>43803.720999999998</c:v>
                </c:pt>
                <c:pt idx="228">
                  <c:v>44393.192999999999</c:v>
                </c:pt>
                <c:pt idx="229">
                  <c:v>44937.321000000004</c:v>
                </c:pt>
                <c:pt idx="230">
                  <c:v>45390.760999999999</c:v>
                </c:pt>
                <c:pt idx="231">
                  <c:v>44257.161</c:v>
                </c:pt>
                <c:pt idx="232">
                  <c:v>44574.569000000003</c:v>
                </c:pt>
                <c:pt idx="233">
                  <c:v>44483.881000000001</c:v>
                </c:pt>
                <c:pt idx="234">
                  <c:v>45209.385000000002</c:v>
                </c:pt>
                <c:pt idx="235">
                  <c:v>46070.920999999995</c:v>
                </c:pt>
                <c:pt idx="236">
                  <c:v>44846.633000000002</c:v>
                </c:pt>
                <c:pt idx="237">
                  <c:v>45753.512999999999</c:v>
                </c:pt>
                <c:pt idx="238">
                  <c:v>45436.104999999996</c:v>
                </c:pt>
                <c:pt idx="239">
                  <c:v>42987.529000000002</c:v>
                </c:pt>
                <c:pt idx="240">
                  <c:v>43078.216999999997</c:v>
                </c:pt>
                <c:pt idx="241">
                  <c:v>44891.976999999999</c:v>
                </c:pt>
                <c:pt idx="242">
                  <c:v>44937.321000000004</c:v>
                </c:pt>
                <c:pt idx="243">
                  <c:v>44347.849000000002</c:v>
                </c:pt>
                <c:pt idx="244">
                  <c:v>42579.432999999997</c:v>
                </c:pt>
                <c:pt idx="245">
                  <c:v>44619.913</c:v>
                </c:pt>
                <c:pt idx="246">
                  <c:v>42035.305</c:v>
                </c:pt>
                <c:pt idx="247">
                  <c:v>45662.825000000004</c:v>
                </c:pt>
                <c:pt idx="248">
                  <c:v>44665.256999999998</c:v>
                </c:pt>
                <c:pt idx="249">
                  <c:v>44393.192999999999</c:v>
                </c:pt>
                <c:pt idx="250">
                  <c:v>43350.281000000003</c:v>
                </c:pt>
                <c:pt idx="251">
                  <c:v>47295.209000000003</c:v>
                </c:pt>
                <c:pt idx="252">
                  <c:v>44891.976999999999</c:v>
                </c:pt>
                <c:pt idx="253">
                  <c:v>45073.353000000003</c:v>
                </c:pt>
                <c:pt idx="254">
                  <c:v>45118.697</c:v>
                </c:pt>
                <c:pt idx="255">
                  <c:v>45526.792999999998</c:v>
                </c:pt>
                <c:pt idx="256">
                  <c:v>43531.656999999999</c:v>
                </c:pt>
                <c:pt idx="257">
                  <c:v>43395.625</c:v>
                </c:pt>
                <c:pt idx="258">
                  <c:v>42896.841</c:v>
                </c:pt>
                <c:pt idx="259">
                  <c:v>45164.041000000005</c:v>
                </c:pt>
                <c:pt idx="260">
                  <c:v>43758.377</c:v>
                </c:pt>
                <c:pt idx="261">
                  <c:v>44710.601000000002</c:v>
                </c:pt>
                <c:pt idx="262">
                  <c:v>44030.440999999999</c:v>
                </c:pt>
                <c:pt idx="263">
                  <c:v>43350.281000000003</c:v>
                </c:pt>
                <c:pt idx="264">
                  <c:v>43985.097000000002</c:v>
                </c:pt>
                <c:pt idx="265">
                  <c:v>42443.400999999998</c:v>
                </c:pt>
                <c:pt idx="266">
                  <c:v>44891.976999999999</c:v>
                </c:pt>
                <c:pt idx="267">
                  <c:v>43985.097000000002</c:v>
                </c:pt>
                <c:pt idx="268">
                  <c:v>43667.688999999998</c:v>
                </c:pt>
                <c:pt idx="269">
                  <c:v>43713.033000000003</c:v>
                </c:pt>
                <c:pt idx="270">
                  <c:v>45526.792999999998</c:v>
                </c:pt>
                <c:pt idx="271">
                  <c:v>45073.353000000003</c:v>
                </c:pt>
                <c:pt idx="272">
                  <c:v>43985.097000000002</c:v>
                </c:pt>
                <c:pt idx="273">
                  <c:v>46342.985000000001</c:v>
                </c:pt>
                <c:pt idx="274">
                  <c:v>45436.104999999996</c:v>
                </c:pt>
                <c:pt idx="275">
                  <c:v>44710.601000000002</c:v>
                </c:pt>
                <c:pt idx="276">
                  <c:v>43985.097000000002</c:v>
                </c:pt>
                <c:pt idx="277">
                  <c:v>45889.544999999998</c:v>
                </c:pt>
                <c:pt idx="278">
                  <c:v>43486.313000000002</c:v>
                </c:pt>
                <c:pt idx="279">
                  <c:v>44529.224999999999</c:v>
                </c:pt>
                <c:pt idx="280">
                  <c:v>43939.752999999997</c:v>
                </c:pt>
                <c:pt idx="281">
                  <c:v>43123.561000000002</c:v>
                </c:pt>
                <c:pt idx="282">
                  <c:v>45708.168999999994</c:v>
                </c:pt>
                <c:pt idx="283">
                  <c:v>61307.921999999999</c:v>
                </c:pt>
                <c:pt idx="284">
                  <c:v>240466.31699999998</c:v>
                </c:pt>
                <c:pt idx="285">
                  <c:v>13195.103999999999</c:v>
                </c:pt>
                <c:pt idx="286">
                  <c:v>126376.56200000001</c:v>
                </c:pt>
                <c:pt idx="287">
                  <c:v>9839.6479999999992</c:v>
                </c:pt>
                <c:pt idx="288">
                  <c:v>18728.489000000001</c:v>
                </c:pt>
                <c:pt idx="289">
                  <c:v>39813.449000000001</c:v>
                </c:pt>
                <c:pt idx="290">
                  <c:v>57406.920999999995</c:v>
                </c:pt>
                <c:pt idx="291">
                  <c:v>39858.793000000005</c:v>
                </c:pt>
                <c:pt idx="292">
                  <c:v>47839.337000000007</c:v>
                </c:pt>
                <c:pt idx="293">
                  <c:v>78219.816999999995</c:v>
                </c:pt>
                <c:pt idx="294">
                  <c:v>134267.83499999999</c:v>
                </c:pt>
                <c:pt idx="295">
                  <c:v>143064.571</c:v>
                </c:pt>
                <c:pt idx="296">
                  <c:v>23897.704999999998</c:v>
                </c:pt>
                <c:pt idx="297">
                  <c:v>60490.313000000002</c:v>
                </c:pt>
                <c:pt idx="298">
                  <c:v>239062.07</c:v>
                </c:pt>
                <c:pt idx="299">
                  <c:v>12968.383999999998</c:v>
                </c:pt>
                <c:pt idx="300">
                  <c:v>125153.69099999999</c:v>
                </c:pt>
                <c:pt idx="301">
                  <c:v>9386.2079999999987</c:v>
                </c:pt>
                <c:pt idx="302">
                  <c:v>17050.760999999999</c:v>
                </c:pt>
                <c:pt idx="303">
                  <c:v>39541.385000000002</c:v>
                </c:pt>
                <c:pt idx="304">
                  <c:v>57544.37</c:v>
                </c:pt>
                <c:pt idx="305">
                  <c:v>42443.400999999998</c:v>
                </c:pt>
                <c:pt idx="306">
                  <c:v>48338.120999999999</c:v>
                </c:pt>
                <c:pt idx="307">
                  <c:v>79309.490000000005</c:v>
                </c:pt>
                <c:pt idx="308">
                  <c:v>131773.91500000001</c:v>
                </c:pt>
                <c:pt idx="309">
                  <c:v>142204.45199999999</c:v>
                </c:pt>
                <c:pt idx="310">
                  <c:v>23760.256000000001</c:v>
                </c:pt>
                <c:pt idx="311">
                  <c:v>60308.936999999998</c:v>
                </c:pt>
                <c:pt idx="312">
                  <c:v>234889.00499999998</c:v>
                </c:pt>
                <c:pt idx="313">
                  <c:v>12924.457</c:v>
                </c:pt>
                <c:pt idx="314">
                  <c:v>125833.851</c:v>
                </c:pt>
                <c:pt idx="315">
                  <c:v>9975.68</c:v>
                </c:pt>
                <c:pt idx="316">
                  <c:v>17912.296999999999</c:v>
                </c:pt>
                <c:pt idx="317">
                  <c:v>39496.041000000005</c:v>
                </c:pt>
                <c:pt idx="318">
                  <c:v>58723.313999999998</c:v>
                </c:pt>
                <c:pt idx="319">
                  <c:v>41853.928999999996</c:v>
                </c:pt>
                <c:pt idx="320">
                  <c:v>48066.057000000001</c:v>
                </c:pt>
                <c:pt idx="321">
                  <c:v>78447.953999999998</c:v>
                </c:pt>
                <c:pt idx="322">
                  <c:v>131093.755</c:v>
                </c:pt>
                <c:pt idx="323">
                  <c:v>143744.731</c:v>
                </c:pt>
                <c:pt idx="324">
                  <c:v>23308.233000000004</c:v>
                </c:pt>
                <c:pt idx="325">
                  <c:v>60446.385999999999</c:v>
                </c:pt>
                <c:pt idx="326">
                  <c:v>239515.51</c:v>
                </c:pt>
                <c:pt idx="327">
                  <c:v>13195.103999999999</c:v>
                </c:pt>
                <c:pt idx="328">
                  <c:v>125335.067</c:v>
                </c:pt>
                <c:pt idx="329">
                  <c:v>9884.9920000000002</c:v>
                </c:pt>
                <c:pt idx="330">
                  <c:v>16642.664999999997</c:v>
                </c:pt>
                <c:pt idx="331">
                  <c:v>39405.353000000003</c:v>
                </c:pt>
                <c:pt idx="332">
                  <c:v>58315.218000000008</c:v>
                </c:pt>
                <c:pt idx="333">
                  <c:v>41173.769</c:v>
                </c:pt>
                <c:pt idx="334">
                  <c:v>49790.545999999995</c:v>
                </c:pt>
                <c:pt idx="335">
                  <c:v>79581.554000000004</c:v>
                </c:pt>
                <c:pt idx="336">
                  <c:v>132907.51500000001</c:v>
                </c:pt>
                <c:pt idx="337">
                  <c:v>141749.595</c:v>
                </c:pt>
                <c:pt idx="338">
                  <c:v>22401.352999999999</c:v>
                </c:pt>
                <c:pt idx="339">
                  <c:v>777900.40899999999</c:v>
                </c:pt>
                <c:pt idx="340">
                  <c:v>3763.5520000000001</c:v>
                </c:pt>
                <c:pt idx="341">
                  <c:v>2644046.8989999997</c:v>
                </c:pt>
                <c:pt idx="342">
                  <c:v>2649353.5639999998</c:v>
                </c:pt>
                <c:pt idx="343">
                  <c:v>2972895.7570000002</c:v>
                </c:pt>
              </c:numCache>
            </c:numRef>
          </c:xVal>
          <c:yVal>
            <c:numRef>
              <c:f>Cycle!$F$3:$F$346</c:f>
              <c:numCache>
                <c:formatCode>General</c:formatCode>
                <c:ptCount val="344"/>
                <c:pt idx="0">
                  <c:v>191354</c:v>
                </c:pt>
                <c:pt idx="1">
                  <c:v>478709</c:v>
                </c:pt>
                <c:pt idx="2">
                  <c:v>8319</c:v>
                </c:pt>
                <c:pt idx="3">
                  <c:v>1355</c:v>
                </c:pt>
                <c:pt idx="4">
                  <c:v>9310</c:v>
                </c:pt>
                <c:pt idx="5">
                  <c:v>971</c:v>
                </c:pt>
                <c:pt idx="6">
                  <c:v>11128</c:v>
                </c:pt>
                <c:pt idx="7">
                  <c:v>1493</c:v>
                </c:pt>
                <c:pt idx="8">
                  <c:v>11691</c:v>
                </c:pt>
                <c:pt idx="9">
                  <c:v>4633</c:v>
                </c:pt>
                <c:pt idx="10">
                  <c:v>25227</c:v>
                </c:pt>
                <c:pt idx="11">
                  <c:v>7607</c:v>
                </c:pt>
                <c:pt idx="12">
                  <c:v>95540</c:v>
                </c:pt>
                <c:pt idx="13">
                  <c:v>7662</c:v>
                </c:pt>
                <c:pt idx="14">
                  <c:v>167321</c:v>
                </c:pt>
                <c:pt idx="15">
                  <c:v>7650</c:v>
                </c:pt>
                <c:pt idx="16">
                  <c:v>61053</c:v>
                </c:pt>
                <c:pt idx="17">
                  <c:v>3111</c:v>
                </c:pt>
                <c:pt idx="18">
                  <c:v>4898</c:v>
                </c:pt>
                <c:pt idx="19">
                  <c:v>901</c:v>
                </c:pt>
                <c:pt idx="20">
                  <c:v>1534</c:v>
                </c:pt>
                <c:pt idx="21">
                  <c:v>815</c:v>
                </c:pt>
                <c:pt idx="22">
                  <c:v>958130</c:v>
                </c:pt>
                <c:pt idx="23">
                  <c:v>269343</c:v>
                </c:pt>
                <c:pt idx="24">
                  <c:v>264855</c:v>
                </c:pt>
                <c:pt idx="25">
                  <c:v>266002</c:v>
                </c:pt>
                <c:pt idx="26">
                  <c:v>267998</c:v>
                </c:pt>
                <c:pt idx="27">
                  <c:v>267326</c:v>
                </c:pt>
                <c:pt idx="28">
                  <c:v>268721</c:v>
                </c:pt>
                <c:pt idx="29">
                  <c:v>265167</c:v>
                </c:pt>
                <c:pt idx="30">
                  <c:v>265506</c:v>
                </c:pt>
                <c:pt idx="31">
                  <c:v>265945</c:v>
                </c:pt>
                <c:pt idx="32">
                  <c:v>268547</c:v>
                </c:pt>
                <c:pt idx="33">
                  <c:v>267665</c:v>
                </c:pt>
                <c:pt idx="34">
                  <c:v>267763</c:v>
                </c:pt>
                <c:pt idx="35">
                  <c:v>266671</c:v>
                </c:pt>
                <c:pt idx="36">
                  <c:v>268090</c:v>
                </c:pt>
                <c:pt idx="37">
                  <c:v>264991</c:v>
                </c:pt>
                <c:pt idx="38">
                  <c:v>265158</c:v>
                </c:pt>
                <c:pt idx="39">
                  <c:v>267922</c:v>
                </c:pt>
                <c:pt idx="40">
                  <c:v>267711</c:v>
                </c:pt>
                <c:pt idx="41">
                  <c:v>265832</c:v>
                </c:pt>
                <c:pt idx="42">
                  <c:v>267441</c:v>
                </c:pt>
                <c:pt idx="43">
                  <c:v>263945</c:v>
                </c:pt>
                <c:pt idx="44">
                  <c:v>268605</c:v>
                </c:pt>
                <c:pt idx="45">
                  <c:v>265765</c:v>
                </c:pt>
                <c:pt idx="46">
                  <c:v>267619</c:v>
                </c:pt>
                <c:pt idx="47">
                  <c:v>266027</c:v>
                </c:pt>
                <c:pt idx="48">
                  <c:v>268823</c:v>
                </c:pt>
                <c:pt idx="49">
                  <c:v>269655</c:v>
                </c:pt>
                <c:pt idx="50">
                  <c:v>264751</c:v>
                </c:pt>
                <c:pt idx="51">
                  <c:v>265073</c:v>
                </c:pt>
                <c:pt idx="52">
                  <c:v>267129</c:v>
                </c:pt>
                <c:pt idx="53">
                  <c:v>267277</c:v>
                </c:pt>
                <c:pt idx="54">
                  <c:v>267735</c:v>
                </c:pt>
                <c:pt idx="55">
                  <c:v>266688</c:v>
                </c:pt>
                <c:pt idx="56">
                  <c:v>269263</c:v>
                </c:pt>
                <c:pt idx="57">
                  <c:v>268068</c:v>
                </c:pt>
                <c:pt idx="58">
                  <c:v>267820</c:v>
                </c:pt>
                <c:pt idx="59">
                  <c:v>121178</c:v>
                </c:pt>
                <c:pt idx="60">
                  <c:v>97659</c:v>
                </c:pt>
                <c:pt idx="61">
                  <c:v>97922</c:v>
                </c:pt>
                <c:pt idx="62">
                  <c:v>97825</c:v>
                </c:pt>
                <c:pt idx="63">
                  <c:v>100663</c:v>
                </c:pt>
                <c:pt idx="64">
                  <c:v>97551</c:v>
                </c:pt>
                <c:pt idx="65">
                  <c:v>97308</c:v>
                </c:pt>
                <c:pt idx="66">
                  <c:v>96025</c:v>
                </c:pt>
                <c:pt idx="67">
                  <c:v>96900</c:v>
                </c:pt>
                <c:pt idx="68">
                  <c:v>94429</c:v>
                </c:pt>
                <c:pt idx="69">
                  <c:v>94884</c:v>
                </c:pt>
                <c:pt idx="70">
                  <c:v>93183</c:v>
                </c:pt>
                <c:pt idx="71">
                  <c:v>94124</c:v>
                </c:pt>
                <c:pt idx="72">
                  <c:v>95367</c:v>
                </c:pt>
                <c:pt idx="73">
                  <c:v>96861</c:v>
                </c:pt>
                <c:pt idx="74">
                  <c:v>97445</c:v>
                </c:pt>
                <c:pt idx="75">
                  <c:v>99369</c:v>
                </c:pt>
                <c:pt idx="76">
                  <c:v>99032</c:v>
                </c:pt>
                <c:pt idx="77">
                  <c:v>94810</c:v>
                </c:pt>
                <c:pt idx="78">
                  <c:v>97929</c:v>
                </c:pt>
                <c:pt idx="79">
                  <c:v>100130</c:v>
                </c:pt>
                <c:pt idx="80">
                  <c:v>94290</c:v>
                </c:pt>
                <c:pt idx="81">
                  <c:v>97582</c:v>
                </c:pt>
                <c:pt idx="82">
                  <c:v>98241</c:v>
                </c:pt>
                <c:pt idx="83">
                  <c:v>98836</c:v>
                </c:pt>
                <c:pt idx="84">
                  <c:v>97299</c:v>
                </c:pt>
                <c:pt idx="85">
                  <c:v>97479</c:v>
                </c:pt>
                <c:pt idx="86">
                  <c:v>95013</c:v>
                </c:pt>
                <c:pt idx="87">
                  <c:v>97747</c:v>
                </c:pt>
                <c:pt idx="88">
                  <c:v>99085</c:v>
                </c:pt>
                <c:pt idx="89">
                  <c:v>92362</c:v>
                </c:pt>
                <c:pt idx="90">
                  <c:v>97565</c:v>
                </c:pt>
                <c:pt idx="91">
                  <c:v>98607</c:v>
                </c:pt>
                <c:pt idx="92">
                  <c:v>100340</c:v>
                </c:pt>
                <c:pt idx="93">
                  <c:v>96083</c:v>
                </c:pt>
                <c:pt idx="94">
                  <c:v>94132</c:v>
                </c:pt>
                <c:pt idx="95">
                  <c:v>96054</c:v>
                </c:pt>
                <c:pt idx="96">
                  <c:v>96489</c:v>
                </c:pt>
                <c:pt idx="97">
                  <c:v>95499</c:v>
                </c:pt>
                <c:pt idx="98">
                  <c:v>97022</c:v>
                </c:pt>
                <c:pt idx="99">
                  <c:v>99203</c:v>
                </c:pt>
                <c:pt idx="100">
                  <c:v>95040</c:v>
                </c:pt>
                <c:pt idx="101">
                  <c:v>97308</c:v>
                </c:pt>
                <c:pt idx="102">
                  <c:v>97098</c:v>
                </c:pt>
                <c:pt idx="103">
                  <c:v>95170</c:v>
                </c:pt>
                <c:pt idx="104">
                  <c:v>96883</c:v>
                </c:pt>
                <c:pt idx="105">
                  <c:v>97015</c:v>
                </c:pt>
                <c:pt idx="106">
                  <c:v>97154</c:v>
                </c:pt>
                <c:pt idx="107">
                  <c:v>97062</c:v>
                </c:pt>
                <c:pt idx="108">
                  <c:v>96997</c:v>
                </c:pt>
                <c:pt idx="109">
                  <c:v>97537</c:v>
                </c:pt>
                <c:pt idx="110">
                  <c:v>96859</c:v>
                </c:pt>
                <c:pt idx="111">
                  <c:v>97007</c:v>
                </c:pt>
                <c:pt idx="112">
                  <c:v>96677</c:v>
                </c:pt>
                <c:pt idx="113">
                  <c:v>95500</c:v>
                </c:pt>
                <c:pt idx="114">
                  <c:v>97169</c:v>
                </c:pt>
                <c:pt idx="115">
                  <c:v>97649</c:v>
                </c:pt>
                <c:pt idx="116">
                  <c:v>97326</c:v>
                </c:pt>
                <c:pt idx="117">
                  <c:v>96695</c:v>
                </c:pt>
                <c:pt idx="118">
                  <c:v>98686</c:v>
                </c:pt>
                <c:pt idx="119">
                  <c:v>99847</c:v>
                </c:pt>
                <c:pt idx="120">
                  <c:v>96157</c:v>
                </c:pt>
                <c:pt idx="121">
                  <c:v>94508</c:v>
                </c:pt>
                <c:pt idx="122">
                  <c:v>98048</c:v>
                </c:pt>
                <c:pt idx="123">
                  <c:v>95570</c:v>
                </c:pt>
                <c:pt idx="124">
                  <c:v>95097</c:v>
                </c:pt>
                <c:pt idx="125">
                  <c:v>94309</c:v>
                </c:pt>
                <c:pt idx="126">
                  <c:v>98031</c:v>
                </c:pt>
                <c:pt idx="127">
                  <c:v>95987</c:v>
                </c:pt>
                <c:pt idx="128">
                  <c:v>92796</c:v>
                </c:pt>
                <c:pt idx="129">
                  <c:v>94427</c:v>
                </c:pt>
                <c:pt idx="130">
                  <c:v>96791</c:v>
                </c:pt>
                <c:pt idx="131">
                  <c:v>98540</c:v>
                </c:pt>
                <c:pt idx="132">
                  <c:v>95151</c:v>
                </c:pt>
                <c:pt idx="133">
                  <c:v>98399</c:v>
                </c:pt>
                <c:pt idx="134">
                  <c:v>97994</c:v>
                </c:pt>
                <c:pt idx="135">
                  <c:v>98877</c:v>
                </c:pt>
                <c:pt idx="136">
                  <c:v>96993</c:v>
                </c:pt>
                <c:pt idx="137">
                  <c:v>95017</c:v>
                </c:pt>
                <c:pt idx="138">
                  <c:v>93691</c:v>
                </c:pt>
                <c:pt idx="139">
                  <c:v>98105</c:v>
                </c:pt>
                <c:pt idx="140">
                  <c:v>96315</c:v>
                </c:pt>
                <c:pt idx="141">
                  <c:v>94381</c:v>
                </c:pt>
                <c:pt idx="142">
                  <c:v>97719</c:v>
                </c:pt>
                <c:pt idx="143">
                  <c:v>100967</c:v>
                </c:pt>
                <c:pt idx="144">
                  <c:v>98401</c:v>
                </c:pt>
                <c:pt idx="145">
                  <c:v>93534</c:v>
                </c:pt>
                <c:pt idx="146">
                  <c:v>91382</c:v>
                </c:pt>
                <c:pt idx="147">
                  <c:v>96348</c:v>
                </c:pt>
                <c:pt idx="148">
                  <c:v>95804</c:v>
                </c:pt>
                <c:pt idx="149">
                  <c:v>97162</c:v>
                </c:pt>
                <c:pt idx="150">
                  <c:v>98340</c:v>
                </c:pt>
                <c:pt idx="151">
                  <c:v>97862</c:v>
                </c:pt>
                <c:pt idx="152">
                  <c:v>96336</c:v>
                </c:pt>
                <c:pt idx="153">
                  <c:v>98111</c:v>
                </c:pt>
                <c:pt idx="154">
                  <c:v>95665</c:v>
                </c:pt>
                <c:pt idx="155">
                  <c:v>94714</c:v>
                </c:pt>
                <c:pt idx="156">
                  <c:v>95499</c:v>
                </c:pt>
                <c:pt idx="157">
                  <c:v>102545</c:v>
                </c:pt>
                <c:pt idx="158">
                  <c:v>104490</c:v>
                </c:pt>
                <c:pt idx="159">
                  <c:v>99787</c:v>
                </c:pt>
                <c:pt idx="160">
                  <c:v>104081</c:v>
                </c:pt>
                <c:pt idx="161">
                  <c:v>104282</c:v>
                </c:pt>
                <c:pt idx="162">
                  <c:v>104144</c:v>
                </c:pt>
                <c:pt idx="163">
                  <c:v>97864</c:v>
                </c:pt>
                <c:pt idx="164">
                  <c:v>96697</c:v>
                </c:pt>
                <c:pt idx="165">
                  <c:v>97880</c:v>
                </c:pt>
                <c:pt idx="166">
                  <c:v>103234</c:v>
                </c:pt>
                <c:pt idx="167">
                  <c:v>103421</c:v>
                </c:pt>
                <c:pt idx="168">
                  <c:v>102310</c:v>
                </c:pt>
                <c:pt idx="169">
                  <c:v>100281</c:v>
                </c:pt>
                <c:pt idx="170">
                  <c:v>103349</c:v>
                </c:pt>
                <c:pt idx="171">
                  <c:v>102129</c:v>
                </c:pt>
                <c:pt idx="172">
                  <c:v>98191</c:v>
                </c:pt>
                <c:pt idx="173">
                  <c:v>102075</c:v>
                </c:pt>
                <c:pt idx="174">
                  <c:v>96070</c:v>
                </c:pt>
                <c:pt idx="175">
                  <c:v>100101</c:v>
                </c:pt>
                <c:pt idx="176">
                  <c:v>101726</c:v>
                </c:pt>
                <c:pt idx="177">
                  <c:v>101743</c:v>
                </c:pt>
                <c:pt idx="178">
                  <c:v>104153</c:v>
                </c:pt>
                <c:pt idx="179">
                  <c:v>103608</c:v>
                </c:pt>
                <c:pt idx="180">
                  <c:v>93390</c:v>
                </c:pt>
                <c:pt idx="181">
                  <c:v>101054</c:v>
                </c:pt>
                <c:pt idx="182">
                  <c:v>101957</c:v>
                </c:pt>
                <c:pt idx="183">
                  <c:v>94334</c:v>
                </c:pt>
                <c:pt idx="184">
                  <c:v>105896</c:v>
                </c:pt>
                <c:pt idx="185">
                  <c:v>103222</c:v>
                </c:pt>
                <c:pt idx="186">
                  <c:v>103077</c:v>
                </c:pt>
                <c:pt idx="187">
                  <c:v>98368</c:v>
                </c:pt>
                <c:pt idx="188">
                  <c:v>96574</c:v>
                </c:pt>
                <c:pt idx="189">
                  <c:v>101313</c:v>
                </c:pt>
                <c:pt idx="190">
                  <c:v>103502</c:v>
                </c:pt>
                <c:pt idx="191">
                  <c:v>102454</c:v>
                </c:pt>
                <c:pt idx="192">
                  <c:v>102455</c:v>
                </c:pt>
                <c:pt idx="193">
                  <c:v>100069</c:v>
                </c:pt>
                <c:pt idx="194">
                  <c:v>95621</c:v>
                </c:pt>
                <c:pt idx="195">
                  <c:v>104667</c:v>
                </c:pt>
                <c:pt idx="196">
                  <c:v>101075</c:v>
                </c:pt>
                <c:pt idx="197">
                  <c:v>96067</c:v>
                </c:pt>
                <c:pt idx="198">
                  <c:v>102374</c:v>
                </c:pt>
                <c:pt idx="199">
                  <c:v>101862</c:v>
                </c:pt>
                <c:pt idx="200">
                  <c:v>107990</c:v>
                </c:pt>
                <c:pt idx="201">
                  <c:v>101330</c:v>
                </c:pt>
                <c:pt idx="202">
                  <c:v>101345</c:v>
                </c:pt>
                <c:pt idx="203">
                  <c:v>96970</c:v>
                </c:pt>
                <c:pt idx="204">
                  <c:v>102440</c:v>
                </c:pt>
                <c:pt idx="205">
                  <c:v>100003</c:v>
                </c:pt>
                <c:pt idx="206">
                  <c:v>96576</c:v>
                </c:pt>
                <c:pt idx="207">
                  <c:v>102094</c:v>
                </c:pt>
                <c:pt idx="208">
                  <c:v>102128</c:v>
                </c:pt>
                <c:pt idx="209">
                  <c:v>101913</c:v>
                </c:pt>
                <c:pt idx="210">
                  <c:v>103399</c:v>
                </c:pt>
                <c:pt idx="211">
                  <c:v>97671</c:v>
                </c:pt>
                <c:pt idx="212">
                  <c:v>96112</c:v>
                </c:pt>
                <c:pt idx="213">
                  <c:v>111075</c:v>
                </c:pt>
                <c:pt idx="214">
                  <c:v>100779</c:v>
                </c:pt>
                <c:pt idx="215">
                  <c:v>95553</c:v>
                </c:pt>
                <c:pt idx="216">
                  <c:v>104094</c:v>
                </c:pt>
                <c:pt idx="217">
                  <c:v>102912</c:v>
                </c:pt>
                <c:pt idx="218">
                  <c:v>102498</c:v>
                </c:pt>
                <c:pt idx="219">
                  <c:v>100703</c:v>
                </c:pt>
                <c:pt idx="220">
                  <c:v>96960</c:v>
                </c:pt>
                <c:pt idx="221">
                  <c:v>100242</c:v>
                </c:pt>
                <c:pt idx="222">
                  <c:v>98113</c:v>
                </c:pt>
                <c:pt idx="223">
                  <c:v>96346</c:v>
                </c:pt>
                <c:pt idx="224">
                  <c:v>101621</c:v>
                </c:pt>
                <c:pt idx="225">
                  <c:v>99147</c:v>
                </c:pt>
                <c:pt idx="226">
                  <c:v>100543</c:v>
                </c:pt>
                <c:pt idx="227">
                  <c:v>95604</c:v>
                </c:pt>
                <c:pt idx="228">
                  <c:v>98880</c:v>
                </c:pt>
                <c:pt idx="229">
                  <c:v>98867</c:v>
                </c:pt>
                <c:pt idx="230">
                  <c:v>99631</c:v>
                </c:pt>
                <c:pt idx="231">
                  <c:v>94763</c:v>
                </c:pt>
                <c:pt idx="232">
                  <c:v>98647</c:v>
                </c:pt>
                <c:pt idx="233">
                  <c:v>96631</c:v>
                </c:pt>
                <c:pt idx="234">
                  <c:v>97874</c:v>
                </c:pt>
                <c:pt idx="235">
                  <c:v>99383</c:v>
                </c:pt>
                <c:pt idx="236">
                  <c:v>95856</c:v>
                </c:pt>
                <c:pt idx="237">
                  <c:v>97080</c:v>
                </c:pt>
                <c:pt idx="238">
                  <c:v>99206</c:v>
                </c:pt>
                <c:pt idx="239">
                  <c:v>97309</c:v>
                </c:pt>
                <c:pt idx="240">
                  <c:v>98337</c:v>
                </c:pt>
                <c:pt idx="241">
                  <c:v>98311</c:v>
                </c:pt>
                <c:pt idx="242">
                  <c:v>101772</c:v>
                </c:pt>
                <c:pt idx="243">
                  <c:v>99597</c:v>
                </c:pt>
                <c:pt idx="244">
                  <c:v>100745</c:v>
                </c:pt>
                <c:pt idx="245">
                  <c:v>100084</c:v>
                </c:pt>
                <c:pt idx="246">
                  <c:v>98048</c:v>
                </c:pt>
                <c:pt idx="247">
                  <c:v>99794</c:v>
                </c:pt>
                <c:pt idx="248">
                  <c:v>99393</c:v>
                </c:pt>
                <c:pt idx="249">
                  <c:v>100171</c:v>
                </c:pt>
                <c:pt idx="250">
                  <c:v>99019</c:v>
                </c:pt>
                <c:pt idx="251">
                  <c:v>98519</c:v>
                </c:pt>
                <c:pt idx="252">
                  <c:v>97758</c:v>
                </c:pt>
                <c:pt idx="253">
                  <c:v>97968</c:v>
                </c:pt>
                <c:pt idx="254">
                  <c:v>100631</c:v>
                </c:pt>
                <c:pt idx="255">
                  <c:v>101260</c:v>
                </c:pt>
                <c:pt idx="256">
                  <c:v>96048</c:v>
                </c:pt>
                <c:pt idx="257">
                  <c:v>98787</c:v>
                </c:pt>
                <c:pt idx="258">
                  <c:v>97107</c:v>
                </c:pt>
                <c:pt idx="259">
                  <c:v>97104</c:v>
                </c:pt>
                <c:pt idx="260">
                  <c:v>99802</c:v>
                </c:pt>
                <c:pt idx="261">
                  <c:v>99678</c:v>
                </c:pt>
                <c:pt idx="262">
                  <c:v>95948</c:v>
                </c:pt>
                <c:pt idx="263">
                  <c:v>98484</c:v>
                </c:pt>
                <c:pt idx="264">
                  <c:v>100065</c:v>
                </c:pt>
                <c:pt idx="265">
                  <c:v>95992</c:v>
                </c:pt>
                <c:pt idx="266">
                  <c:v>98520</c:v>
                </c:pt>
                <c:pt idx="267">
                  <c:v>96099</c:v>
                </c:pt>
                <c:pt idx="268">
                  <c:v>101169</c:v>
                </c:pt>
                <c:pt idx="269">
                  <c:v>99508</c:v>
                </c:pt>
                <c:pt idx="270">
                  <c:v>98839</c:v>
                </c:pt>
                <c:pt idx="271">
                  <c:v>96217</c:v>
                </c:pt>
                <c:pt idx="272">
                  <c:v>98649</c:v>
                </c:pt>
                <c:pt idx="273">
                  <c:v>97963</c:v>
                </c:pt>
                <c:pt idx="274">
                  <c:v>95923</c:v>
                </c:pt>
                <c:pt idx="275">
                  <c:v>97933</c:v>
                </c:pt>
                <c:pt idx="276">
                  <c:v>98485</c:v>
                </c:pt>
                <c:pt idx="277">
                  <c:v>96331</c:v>
                </c:pt>
                <c:pt idx="278">
                  <c:v>101565</c:v>
                </c:pt>
                <c:pt idx="279">
                  <c:v>96609</c:v>
                </c:pt>
                <c:pt idx="280">
                  <c:v>98613</c:v>
                </c:pt>
                <c:pt idx="281">
                  <c:v>98425</c:v>
                </c:pt>
                <c:pt idx="282">
                  <c:v>98548</c:v>
                </c:pt>
                <c:pt idx="283">
                  <c:v>44465</c:v>
                </c:pt>
                <c:pt idx="284">
                  <c:v>143670</c:v>
                </c:pt>
                <c:pt idx="285">
                  <c:v>20120</c:v>
                </c:pt>
                <c:pt idx="286">
                  <c:v>123773</c:v>
                </c:pt>
                <c:pt idx="287">
                  <c:v>24691</c:v>
                </c:pt>
                <c:pt idx="288">
                  <c:v>31949</c:v>
                </c:pt>
                <c:pt idx="289">
                  <c:v>27641</c:v>
                </c:pt>
                <c:pt idx="290">
                  <c:v>32177</c:v>
                </c:pt>
                <c:pt idx="291">
                  <c:v>54357</c:v>
                </c:pt>
                <c:pt idx="292">
                  <c:v>35150</c:v>
                </c:pt>
                <c:pt idx="293">
                  <c:v>46918</c:v>
                </c:pt>
                <c:pt idx="294">
                  <c:v>70852</c:v>
                </c:pt>
                <c:pt idx="295">
                  <c:v>101181</c:v>
                </c:pt>
                <c:pt idx="296">
                  <c:v>27182</c:v>
                </c:pt>
                <c:pt idx="297">
                  <c:v>43801</c:v>
                </c:pt>
                <c:pt idx="298">
                  <c:v>141964</c:v>
                </c:pt>
                <c:pt idx="299">
                  <c:v>20122</c:v>
                </c:pt>
                <c:pt idx="300">
                  <c:v>122945</c:v>
                </c:pt>
                <c:pt idx="301">
                  <c:v>23653</c:v>
                </c:pt>
                <c:pt idx="302">
                  <c:v>28828</c:v>
                </c:pt>
                <c:pt idx="303">
                  <c:v>27840</c:v>
                </c:pt>
                <c:pt idx="304">
                  <c:v>31838</c:v>
                </c:pt>
                <c:pt idx="305">
                  <c:v>54738</c:v>
                </c:pt>
                <c:pt idx="306">
                  <c:v>35581</c:v>
                </c:pt>
                <c:pt idx="307">
                  <c:v>45985</c:v>
                </c:pt>
                <c:pt idx="308">
                  <c:v>69684</c:v>
                </c:pt>
                <c:pt idx="309">
                  <c:v>101206</c:v>
                </c:pt>
                <c:pt idx="310">
                  <c:v>22551</c:v>
                </c:pt>
                <c:pt idx="311">
                  <c:v>43811</c:v>
                </c:pt>
                <c:pt idx="312">
                  <c:v>142078</c:v>
                </c:pt>
                <c:pt idx="313">
                  <c:v>20120</c:v>
                </c:pt>
                <c:pt idx="314">
                  <c:v>123164</c:v>
                </c:pt>
                <c:pt idx="315">
                  <c:v>24206</c:v>
                </c:pt>
                <c:pt idx="316">
                  <c:v>27755</c:v>
                </c:pt>
                <c:pt idx="317">
                  <c:v>27273</c:v>
                </c:pt>
                <c:pt idx="318">
                  <c:v>31866</c:v>
                </c:pt>
                <c:pt idx="319">
                  <c:v>52447</c:v>
                </c:pt>
                <c:pt idx="320">
                  <c:v>35073</c:v>
                </c:pt>
                <c:pt idx="321">
                  <c:v>46091</c:v>
                </c:pt>
                <c:pt idx="322">
                  <c:v>69565</c:v>
                </c:pt>
                <c:pt idx="323">
                  <c:v>101339</c:v>
                </c:pt>
                <c:pt idx="324">
                  <c:v>22463</c:v>
                </c:pt>
                <c:pt idx="325">
                  <c:v>43939</c:v>
                </c:pt>
                <c:pt idx="326">
                  <c:v>143393</c:v>
                </c:pt>
                <c:pt idx="327">
                  <c:v>20120</c:v>
                </c:pt>
                <c:pt idx="328">
                  <c:v>122633</c:v>
                </c:pt>
                <c:pt idx="329">
                  <c:v>23977</c:v>
                </c:pt>
                <c:pt idx="330">
                  <c:v>27155</c:v>
                </c:pt>
                <c:pt idx="331">
                  <c:v>27424</c:v>
                </c:pt>
                <c:pt idx="332">
                  <c:v>31495</c:v>
                </c:pt>
                <c:pt idx="333">
                  <c:v>53403</c:v>
                </c:pt>
                <c:pt idx="334">
                  <c:v>35265</c:v>
                </c:pt>
                <c:pt idx="335">
                  <c:v>45828</c:v>
                </c:pt>
                <c:pt idx="336">
                  <c:v>69518</c:v>
                </c:pt>
                <c:pt idx="337">
                  <c:v>101586</c:v>
                </c:pt>
                <c:pt idx="338">
                  <c:v>21981</c:v>
                </c:pt>
                <c:pt idx="339">
                  <c:v>1226621</c:v>
                </c:pt>
                <c:pt idx="340">
                  <c:v>1176</c:v>
                </c:pt>
                <c:pt idx="341">
                  <c:v>4564234</c:v>
                </c:pt>
                <c:pt idx="342">
                  <c:v>4552053</c:v>
                </c:pt>
                <c:pt idx="343">
                  <c:v>16125392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2D-4E85-A348-2FC846A71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1919711"/>
        <c:axId val="1"/>
      </c:scatterChart>
      <c:valAx>
        <c:axId val="1581919711"/>
        <c:scaling>
          <c:logBase val="10"/>
          <c:orientation val="minMax"/>
          <c:max val="100000000"/>
          <c:min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dirty="0"/>
                  <a:t>Hardware</a:t>
                </a:r>
              </a:p>
            </c:rich>
          </c:tx>
          <c:layout>
            <c:manualLayout>
              <c:xMode val="edge"/>
              <c:yMode val="edge"/>
              <c:x val="0.42353586902024393"/>
              <c:y val="0.92809272148524957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1919711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206058125493264"/>
          <c:y val="0.10883402630763998"/>
          <c:w val="0.506346407406293"/>
          <c:h val="0.12250648552876735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56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L2_Acc!$E$2</c:f>
              <c:strCache>
                <c:ptCount val="1"/>
                <c:pt idx="0">
                  <c:v>vISA [Correl=0.964, Err=52.213]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L2_Acc!$D$3:$D$1797</c:f>
              <c:numCache>
                <c:formatCode>General</c:formatCode>
                <c:ptCount val="1795"/>
                <c:pt idx="0">
                  <c:v>402045</c:v>
                </c:pt>
                <c:pt idx="1">
                  <c:v>1098154</c:v>
                </c:pt>
                <c:pt idx="2">
                  <c:v>2376</c:v>
                </c:pt>
                <c:pt idx="3">
                  <c:v>2357</c:v>
                </c:pt>
                <c:pt idx="4">
                  <c:v>2773</c:v>
                </c:pt>
                <c:pt idx="5">
                  <c:v>2525</c:v>
                </c:pt>
                <c:pt idx="6">
                  <c:v>4577</c:v>
                </c:pt>
                <c:pt idx="7">
                  <c:v>3421</c:v>
                </c:pt>
                <c:pt idx="8">
                  <c:v>17170</c:v>
                </c:pt>
                <c:pt idx="9">
                  <c:v>6933</c:v>
                </c:pt>
                <c:pt idx="10">
                  <c:v>88180</c:v>
                </c:pt>
                <c:pt idx="11">
                  <c:v>10277</c:v>
                </c:pt>
                <c:pt idx="12">
                  <c:v>396115</c:v>
                </c:pt>
                <c:pt idx="13">
                  <c:v>10349</c:v>
                </c:pt>
                <c:pt idx="14">
                  <c:v>824849</c:v>
                </c:pt>
                <c:pt idx="15">
                  <c:v>10349</c:v>
                </c:pt>
                <c:pt idx="16">
                  <c:v>387401</c:v>
                </c:pt>
                <c:pt idx="17">
                  <c:v>4993</c:v>
                </c:pt>
                <c:pt idx="18">
                  <c:v>13453</c:v>
                </c:pt>
                <c:pt idx="19">
                  <c:v>2213</c:v>
                </c:pt>
                <c:pt idx="20">
                  <c:v>2259</c:v>
                </c:pt>
                <c:pt idx="21">
                  <c:v>2301</c:v>
                </c:pt>
                <c:pt idx="22">
                  <c:v>4451629</c:v>
                </c:pt>
                <c:pt idx="23">
                  <c:v>2477523</c:v>
                </c:pt>
                <c:pt idx="24">
                  <c:v>2477923</c:v>
                </c:pt>
                <c:pt idx="25">
                  <c:v>2477523</c:v>
                </c:pt>
                <c:pt idx="26">
                  <c:v>2477523</c:v>
                </c:pt>
                <c:pt idx="27">
                  <c:v>2477523</c:v>
                </c:pt>
                <c:pt idx="28">
                  <c:v>2477187</c:v>
                </c:pt>
                <c:pt idx="29">
                  <c:v>2477523</c:v>
                </c:pt>
                <c:pt idx="30">
                  <c:v>2477187</c:v>
                </c:pt>
                <c:pt idx="31">
                  <c:v>2477523</c:v>
                </c:pt>
                <c:pt idx="32">
                  <c:v>2477523</c:v>
                </c:pt>
                <c:pt idx="33">
                  <c:v>2477187</c:v>
                </c:pt>
                <c:pt idx="34">
                  <c:v>2477523</c:v>
                </c:pt>
                <c:pt idx="35">
                  <c:v>2477523</c:v>
                </c:pt>
                <c:pt idx="36">
                  <c:v>2477523</c:v>
                </c:pt>
                <c:pt idx="37">
                  <c:v>2477523</c:v>
                </c:pt>
                <c:pt idx="38">
                  <c:v>2477523</c:v>
                </c:pt>
                <c:pt idx="39">
                  <c:v>2477523</c:v>
                </c:pt>
                <c:pt idx="40">
                  <c:v>2477187</c:v>
                </c:pt>
                <c:pt idx="41">
                  <c:v>2477187</c:v>
                </c:pt>
                <c:pt idx="42">
                  <c:v>2477523</c:v>
                </c:pt>
                <c:pt idx="43">
                  <c:v>2477187</c:v>
                </c:pt>
                <c:pt idx="44">
                  <c:v>2477187</c:v>
                </c:pt>
                <c:pt idx="45">
                  <c:v>2477523</c:v>
                </c:pt>
                <c:pt idx="46">
                  <c:v>2477187</c:v>
                </c:pt>
                <c:pt idx="47">
                  <c:v>2477187</c:v>
                </c:pt>
                <c:pt idx="48">
                  <c:v>2477187</c:v>
                </c:pt>
                <c:pt idx="49">
                  <c:v>2477523</c:v>
                </c:pt>
                <c:pt idx="50">
                  <c:v>2477195</c:v>
                </c:pt>
                <c:pt idx="51">
                  <c:v>2477187</c:v>
                </c:pt>
                <c:pt idx="52">
                  <c:v>2477523</c:v>
                </c:pt>
                <c:pt idx="53">
                  <c:v>2477187</c:v>
                </c:pt>
                <c:pt idx="54">
                  <c:v>2477187</c:v>
                </c:pt>
                <c:pt idx="55">
                  <c:v>2477523</c:v>
                </c:pt>
                <c:pt idx="56">
                  <c:v>2477283</c:v>
                </c:pt>
                <c:pt idx="57">
                  <c:v>2477595</c:v>
                </c:pt>
                <c:pt idx="58">
                  <c:v>2477523</c:v>
                </c:pt>
                <c:pt idx="59">
                  <c:v>486132</c:v>
                </c:pt>
                <c:pt idx="60">
                  <c:v>425993</c:v>
                </c:pt>
                <c:pt idx="61">
                  <c:v>424519</c:v>
                </c:pt>
                <c:pt idx="62">
                  <c:v>426629</c:v>
                </c:pt>
                <c:pt idx="63">
                  <c:v>426551</c:v>
                </c:pt>
                <c:pt idx="64">
                  <c:v>424583</c:v>
                </c:pt>
                <c:pt idx="65">
                  <c:v>422965</c:v>
                </c:pt>
                <c:pt idx="66">
                  <c:v>424873</c:v>
                </c:pt>
                <c:pt idx="67">
                  <c:v>423867</c:v>
                </c:pt>
                <c:pt idx="68">
                  <c:v>426655</c:v>
                </c:pt>
                <c:pt idx="69">
                  <c:v>426197</c:v>
                </c:pt>
                <c:pt idx="70">
                  <c:v>423067</c:v>
                </c:pt>
                <c:pt idx="71">
                  <c:v>413811</c:v>
                </c:pt>
                <c:pt idx="72">
                  <c:v>426119</c:v>
                </c:pt>
                <c:pt idx="73">
                  <c:v>424583</c:v>
                </c:pt>
                <c:pt idx="74">
                  <c:v>422533</c:v>
                </c:pt>
                <c:pt idx="75">
                  <c:v>424873</c:v>
                </c:pt>
                <c:pt idx="76">
                  <c:v>423435</c:v>
                </c:pt>
                <c:pt idx="77">
                  <c:v>426223</c:v>
                </c:pt>
                <c:pt idx="78">
                  <c:v>426629</c:v>
                </c:pt>
                <c:pt idx="79">
                  <c:v>423067</c:v>
                </c:pt>
                <c:pt idx="80">
                  <c:v>413379</c:v>
                </c:pt>
                <c:pt idx="81">
                  <c:v>426119</c:v>
                </c:pt>
                <c:pt idx="82">
                  <c:v>425015</c:v>
                </c:pt>
                <c:pt idx="83">
                  <c:v>422533</c:v>
                </c:pt>
                <c:pt idx="84">
                  <c:v>424873</c:v>
                </c:pt>
                <c:pt idx="85">
                  <c:v>423867</c:v>
                </c:pt>
                <c:pt idx="86">
                  <c:v>426655</c:v>
                </c:pt>
                <c:pt idx="87">
                  <c:v>426629</c:v>
                </c:pt>
                <c:pt idx="88">
                  <c:v>423067</c:v>
                </c:pt>
                <c:pt idx="89">
                  <c:v>413379</c:v>
                </c:pt>
                <c:pt idx="90">
                  <c:v>426119</c:v>
                </c:pt>
                <c:pt idx="91">
                  <c:v>426551</c:v>
                </c:pt>
                <c:pt idx="92">
                  <c:v>423435</c:v>
                </c:pt>
                <c:pt idx="93">
                  <c:v>426223</c:v>
                </c:pt>
                <c:pt idx="94">
                  <c:v>413379</c:v>
                </c:pt>
                <c:pt idx="95">
                  <c:v>422533</c:v>
                </c:pt>
                <c:pt idx="96">
                  <c:v>426629</c:v>
                </c:pt>
                <c:pt idx="97">
                  <c:v>424873</c:v>
                </c:pt>
                <c:pt idx="98">
                  <c:v>423067</c:v>
                </c:pt>
                <c:pt idx="99">
                  <c:v>425015</c:v>
                </c:pt>
                <c:pt idx="100">
                  <c:v>426119</c:v>
                </c:pt>
                <c:pt idx="101">
                  <c:v>423587</c:v>
                </c:pt>
                <c:pt idx="102">
                  <c:v>426655</c:v>
                </c:pt>
                <c:pt idx="103">
                  <c:v>413811</c:v>
                </c:pt>
                <c:pt idx="104">
                  <c:v>422965</c:v>
                </c:pt>
                <c:pt idx="105">
                  <c:v>426629</c:v>
                </c:pt>
                <c:pt idx="106">
                  <c:v>424441</c:v>
                </c:pt>
                <c:pt idx="107">
                  <c:v>422635</c:v>
                </c:pt>
                <c:pt idx="108">
                  <c:v>424583</c:v>
                </c:pt>
                <c:pt idx="109">
                  <c:v>426551</c:v>
                </c:pt>
                <c:pt idx="110">
                  <c:v>423435</c:v>
                </c:pt>
                <c:pt idx="111">
                  <c:v>426223</c:v>
                </c:pt>
                <c:pt idx="112">
                  <c:v>413811</c:v>
                </c:pt>
                <c:pt idx="113">
                  <c:v>422965</c:v>
                </c:pt>
                <c:pt idx="114">
                  <c:v>426197</c:v>
                </c:pt>
                <c:pt idx="115">
                  <c:v>424441</c:v>
                </c:pt>
                <c:pt idx="116">
                  <c:v>422635</c:v>
                </c:pt>
                <c:pt idx="117">
                  <c:v>425015</c:v>
                </c:pt>
                <c:pt idx="118">
                  <c:v>426119</c:v>
                </c:pt>
                <c:pt idx="119">
                  <c:v>423435</c:v>
                </c:pt>
                <c:pt idx="120">
                  <c:v>426223</c:v>
                </c:pt>
                <c:pt idx="121">
                  <c:v>413811</c:v>
                </c:pt>
                <c:pt idx="122">
                  <c:v>422533</c:v>
                </c:pt>
                <c:pt idx="123">
                  <c:v>422635</c:v>
                </c:pt>
                <c:pt idx="124">
                  <c:v>424873</c:v>
                </c:pt>
                <c:pt idx="125">
                  <c:v>426551</c:v>
                </c:pt>
                <c:pt idx="126">
                  <c:v>423435</c:v>
                </c:pt>
                <c:pt idx="127">
                  <c:v>426223</c:v>
                </c:pt>
                <c:pt idx="128">
                  <c:v>413379</c:v>
                </c:pt>
                <c:pt idx="129">
                  <c:v>424583</c:v>
                </c:pt>
                <c:pt idx="130">
                  <c:v>422965</c:v>
                </c:pt>
                <c:pt idx="131">
                  <c:v>426197</c:v>
                </c:pt>
                <c:pt idx="132">
                  <c:v>422635</c:v>
                </c:pt>
                <c:pt idx="133">
                  <c:v>424441</c:v>
                </c:pt>
                <c:pt idx="134">
                  <c:v>426551</c:v>
                </c:pt>
                <c:pt idx="135">
                  <c:v>423867</c:v>
                </c:pt>
                <c:pt idx="136">
                  <c:v>426239</c:v>
                </c:pt>
                <c:pt idx="137">
                  <c:v>413811</c:v>
                </c:pt>
                <c:pt idx="138">
                  <c:v>424583</c:v>
                </c:pt>
                <c:pt idx="139">
                  <c:v>422533</c:v>
                </c:pt>
                <c:pt idx="140">
                  <c:v>426629</c:v>
                </c:pt>
                <c:pt idx="141">
                  <c:v>422635</c:v>
                </c:pt>
                <c:pt idx="142">
                  <c:v>424441</c:v>
                </c:pt>
                <c:pt idx="143">
                  <c:v>426119</c:v>
                </c:pt>
                <c:pt idx="144">
                  <c:v>423867</c:v>
                </c:pt>
                <c:pt idx="145">
                  <c:v>426223</c:v>
                </c:pt>
                <c:pt idx="146">
                  <c:v>413811</c:v>
                </c:pt>
                <c:pt idx="147">
                  <c:v>424583</c:v>
                </c:pt>
                <c:pt idx="148">
                  <c:v>422965</c:v>
                </c:pt>
                <c:pt idx="149">
                  <c:v>426197</c:v>
                </c:pt>
                <c:pt idx="150">
                  <c:v>423067</c:v>
                </c:pt>
                <c:pt idx="151">
                  <c:v>424873</c:v>
                </c:pt>
                <c:pt idx="152">
                  <c:v>426119</c:v>
                </c:pt>
                <c:pt idx="153">
                  <c:v>423435</c:v>
                </c:pt>
                <c:pt idx="154">
                  <c:v>426655</c:v>
                </c:pt>
                <c:pt idx="155">
                  <c:v>413811</c:v>
                </c:pt>
                <c:pt idx="156">
                  <c:v>426197</c:v>
                </c:pt>
                <c:pt idx="157">
                  <c:v>445671</c:v>
                </c:pt>
                <c:pt idx="158">
                  <c:v>445365</c:v>
                </c:pt>
                <c:pt idx="159">
                  <c:v>444043</c:v>
                </c:pt>
                <c:pt idx="160">
                  <c:v>439872</c:v>
                </c:pt>
                <c:pt idx="161">
                  <c:v>450348</c:v>
                </c:pt>
                <c:pt idx="162">
                  <c:v>451623</c:v>
                </c:pt>
                <c:pt idx="163">
                  <c:v>448118</c:v>
                </c:pt>
                <c:pt idx="164">
                  <c:v>439753</c:v>
                </c:pt>
                <c:pt idx="165">
                  <c:v>440647</c:v>
                </c:pt>
                <c:pt idx="166">
                  <c:v>445000</c:v>
                </c:pt>
                <c:pt idx="167">
                  <c:v>446739</c:v>
                </c:pt>
                <c:pt idx="168">
                  <c:v>443537</c:v>
                </c:pt>
                <c:pt idx="169">
                  <c:v>437640</c:v>
                </c:pt>
                <c:pt idx="170">
                  <c:v>450728</c:v>
                </c:pt>
                <c:pt idx="171">
                  <c:v>442500</c:v>
                </c:pt>
                <c:pt idx="172">
                  <c:v>442069</c:v>
                </c:pt>
                <c:pt idx="173">
                  <c:v>448202</c:v>
                </c:pt>
                <c:pt idx="174">
                  <c:v>432302</c:v>
                </c:pt>
                <c:pt idx="175">
                  <c:v>443712</c:v>
                </c:pt>
                <c:pt idx="176">
                  <c:v>444805</c:v>
                </c:pt>
                <c:pt idx="177">
                  <c:v>440535</c:v>
                </c:pt>
                <c:pt idx="178">
                  <c:v>435867</c:v>
                </c:pt>
                <c:pt idx="179">
                  <c:v>449090</c:v>
                </c:pt>
                <c:pt idx="180">
                  <c:v>432199</c:v>
                </c:pt>
                <c:pt idx="181">
                  <c:v>441573</c:v>
                </c:pt>
                <c:pt idx="182">
                  <c:v>448634</c:v>
                </c:pt>
                <c:pt idx="183">
                  <c:v>432734</c:v>
                </c:pt>
                <c:pt idx="184">
                  <c:v>443712</c:v>
                </c:pt>
                <c:pt idx="185">
                  <c:v>444469</c:v>
                </c:pt>
                <c:pt idx="186">
                  <c:v>440967</c:v>
                </c:pt>
                <c:pt idx="187">
                  <c:v>435867</c:v>
                </c:pt>
                <c:pt idx="188">
                  <c:v>432302</c:v>
                </c:pt>
                <c:pt idx="189">
                  <c:v>448634</c:v>
                </c:pt>
                <c:pt idx="190">
                  <c:v>443712</c:v>
                </c:pt>
                <c:pt idx="191">
                  <c:v>440535</c:v>
                </c:pt>
                <c:pt idx="192">
                  <c:v>449090</c:v>
                </c:pt>
                <c:pt idx="193">
                  <c:v>441573</c:v>
                </c:pt>
                <c:pt idx="194">
                  <c:v>432583</c:v>
                </c:pt>
                <c:pt idx="195">
                  <c:v>444805</c:v>
                </c:pt>
                <c:pt idx="196">
                  <c:v>435915</c:v>
                </c:pt>
                <c:pt idx="197">
                  <c:v>432734</c:v>
                </c:pt>
                <c:pt idx="198">
                  <c:v>448634</c:v>
                </c:pt>
                <c:pt idx="199">
                  <c:v>443280</c:v>
                </c:pt>
                <c:pt idx="200">
                  <c:v>440967</c:v>
                </c:pt>
                <c:pt idx="201">
                  <c:v>449090</c:v>
                </c:pt>
                <c:pt idx="202">
                  <c:v>441573</c:v>
                </c:pt>
                <c:pt idx="203">
                  <c:v>432583</c:v>
                </c:pt>
                <c:pt idx="204">
                  <c:v>444373</c:v>
                </c:pt>
                <c:pt idx="205">
                  <c:v>435867</c:v>
                </c:pt>
                <c:pt idx="206">
                  <c:v>432302</c:v>
                </c:pt>
                <c:pt idx="207">
                  <c:v>448634</c:v>
                </c:pt>
                <c:pt idx="208">
                  <c:v>443712</c:v>
                </c:pt>
                <c:pt idx="209">
                  <c:v>440535</c:v>
                </c:pt>
                <c:pt idx="210">
                  <c:v>449090</c:v>
                </c:pt>
                <c:pt idx="211">
                  <c:v>442005</c:v>
                </c:pt>
                <c:pt idx="212">
                  <c:v>432151</c:v>
                </c:pt>
                <c:pt idx="213">
                  <c:v>444805</c:v>
                </c:pt>
                <c:pt idx="214">
                  <c:v>435867</c:v>
                </c:pt>
                <c:pt idx="215">
                  <c:v>432302</c:v>
                </c:pt>
                <c:pt idx="216">
                  <c:v>448634</c:v>
                </c:pt>
                <c:pt idx="217">
                  <c:v>443280</c:v>
                </c:pt>
                <c:pt idx="218">
                  <c:v>440535</c:v>
                </c:pt>
                <c:pt idx="219">
                  <c:v>448202</c:v>
                </c:pt>
                <c:pt idx="220">
                  <c:v>452954</c:v>
                </c:pt>
                <c:pt idx="221">
                  <c:v>450075</c:v>
                </c:pt>
                <c:pt idx="222">
                  <c:v>459267</c:v>
                </c:pt>
                <c:pt idx="223">
                  <c:v>461913</c:v>
                </c:pt>
                <c:pt idx="224">
                  <c:v>467845</c:v>
                </c:pt>
                <c:pt idx="225">
                  <c:v>462208</c:v>
                </c:pt>
                <c:pt idx="226">
                  <c:v>464995</c:v>
                </c:pt>
                <c:pt idx="227">
                  <c:v>465754</c:v>
                </c:pt>
                <c:pt idx="228">
                  <c:v>461285</c:v>
                </c:pt>
                <c:pt idx="229">
                  <c:v>468545</c:v>
                </c:pt>
                <c:pt idx="230">
                  <c:v>464416</c:v>
                </c:pt>
                <c:pt idx="231">
                  <c:v>462015</c:v>
                </c:pt>
                <c:pt idx="232">
                  <c:v>461913</c:v>
                </c:pt>
                <c:pt idx="233">
                  <c:v>467701</c:v>
                </c:pt>
                <c:pt idx="234">
                  <c:v>462208</c:v>
                </c:pt>
                <c:pt idx="235">
                  <c:v>464995</c:v>
                </c:pt>
                <c:pt idx="236">
                  <c:v>465754</c:v>
                </c:pt>
                <c:pt idx="237">
                  <c:v>461285</c:v>
                </c:pt>
                <c:pt idx="238">
                  <c:v>468129</c:v>
                </c:pt>
                <c:pt idx="239">
                  <c:v>464848</c:v>
                </c:pt>
                <c:pt idx="240">
                  <c:v>461583</c:v>
                </c:pt>
                <c:pt idx="241">
                  <c:v>462345</c:v>
                </c:pt>
                <c:pt idx="242">
                  <c:v>468133</c:v>
                </c:pt>
                <c:pt idx="243">
                  <c:v>462208</c:v>
                </c:pt>
                <c:pt idx="244">
                  <c:v>464563</c:v>
                </c:pt>
                <c:pt idx="245">
                  <c:v>465322</c:v>
                </c:pt>
                <c:pt idx="246">
                  <c:v>461285</c:v>
                </c:pt>
                <c:pt idx="247">
                  <c:v>468545</c:v>
                </c:pt>
                <c:pt idx="248">
                  <c:v>464416</c:v>
                </c:pt>
                <c:pt idx="249">
                  <c:v>462015</c:v>
                </c:pt>
                <c:pt idx="250">
                  <c:v>462345</c:v>
                </c:pt>
                <c:pt idx="251">
                  <c:v>464563</c:v>
                </c:pt>
                <c:pt idx="252">
                  <c:v>468545</c:v>
                </c:pt>
                <c:pt idx="253">
                  <c:v>460853</c:v>
                </c:pt>
                <c:pt idx="254">
                  <c:v>462345</c:v>
                </c:pt>
                <c:pt idx="255">
                  <c:v>468133</c:v>
                </c:pt>
                <c:pt idx="256">
                  <c:v>465754</c:v>
                </c:pt>
                <c:pt idx="257">
                  <c:v>464416</c:v>
                </c:pt>
                <c:pt idx="258">
                  <c:v>461776</c:v>
                </c:pt>
                <c:pt idx="259">
                  <c:v>462015</c:v>
                </c:pt>
                <c:pt idx="260">
                  <c:v>464563</c:v>
                </c:pt>
                <c:pt idx="261">
                  <c:v>468113</c:v>
                </c:pt>
                <c:pt idx="262">
                  <c:v>460853</c:v>
                </c:pt>
                <c:pt idx="263">
                  <c:v>461913</c:v>
                </c:pt>
                <c:pt idx="264">
                  <c:v>467701</c:v>
                </c:pt>
                <c:pt idx="265">
                  <c:v>465322</c:v>
                </c:pt>
                <c:pt idx="266">
                  <c:v>464416</c:v>
                </c:pt>
                <c:pt idx="267">
                  <c:v>462208</c:v>
                </c:pt>
                <c:pt idx="268">
                  <c:v>461583</c:v>
                </c:pt>
                <c:pt idx="269">
                  <c:v>464563</c:v>
                </c:pt>
                <c:pt idx="270">
                  <c:v>468545</c:v>
                </c:pt>
                <c:pt idx="271">
                  <c:v>460853</c:v>
                </c:pt>
                <c:pt idx="272">
                  <c:v>462361</c:v>
                </c:pt>
                <c:pt idx="273">
                  <c:v>467701</c:v>
                </c:pt>
                <c:pt idx="274">
                  <c:v>465754</c:v>
                </c:pt>
                <c:pt idx="275">
                  <c:v>464416</c:v>
                </c:pt>
                <c:pt idx="276">
                  <c:v>462208</c:v>
                </c:pt>
                <c:pt idx="277">
                  <c:v>461583</c:v>
                </c:pt>
                <c:pt idx="278">
                  <c:v>464995</c:v>
                </c:pt>
                <c:pt idx="279">
                  <c:v>468113</c:v>
                </c:pt>
                <c:pt idx="280">
                  <c:v>460853</c:v>
                </c:pt>
                <c:pt idx="281">
                  <c:v>462065</c:v>
                </c:pt>
                <c:pt idx="282">
                  <c:v>467701</c:v>
                </c:pt>
                <c:pt idx="283">
                  <c:v>95785</c:v>
                </c:pt>
                <c:pt idx="284">
                  <c:v>149083</c:v>
                </c:pt>
                <c:pt idx="285">
                  <c:v>31725</c:v>
                </c:pt>
                <c:pt idx="286">
                  <c:v>655294</c:v>
                </c:pt>
                <c:pt idx="287">
                  <c:v>125487</c:v>
                </c:pt>
                <c:pt idx="288">
                  <c:v>190454</c:v>
                </c:pt>
                <c:pt idx="289">
                  <c:v>305187</c:v>
                </c:pt>
                <c:pt idx="290">
                  <c:v>343389</c:v>
                </c:pt>
                <c:pt idx="291">
                  <c:v>315994</c:v>
                </c:pt>
                <c:pt idx="292">
                  <c:v>221002</c:v>
                </c:pt>
                <c:pt idx="293">
                  <c:v>206257</c:v>
                </c:pt>
                <c:pt idx="294">
                  <c:v>198548</c:v>
                </c:pt>
                <c:pt idx="295">
                  <c:v>192382</c:v>
                </c:pt>
                <c:pt idx="296">
                  <c:v>155315</c:v>
                </c:pt>
                <c:pt idx="297">
                  <c:v>95425</c:v>
                </c:pt>
                <c:pt idx="298">
                  <c:v>149385</c:v>
                </c:pt>
                <c:pt idx="299">
                  <c:v>31997</c:v>
                </c:pt>
                <c:pt idx="300">
                  <c:v>655054</c:v>
                </c:pt>
                <c:pt idx="301">
                  <c:v>125679</c:v>
                </c:pt>
                <c:pt idx="302">
                  <c:v>190448</c:v>
                </c:pt>
                <c:pt idx="303">
                  <c:v>304748</c:v>
                </c:pt>
                <c:pt idx="304">
                  <c:v>341372</c:v>
                </c:pt>
                <c:pt idx="305">
                  <c:v>314893</c:v>
                </c:pt>
                <c:pt idx="306">
                  <c:v>222622</c:v>
                </c:pt>
                <c:pt idx="307">
                  <c:v>206122</c:v>
                </c:pt>
                <c:pt idx="308">
                  <c:v>197809</c:v>
                </c:pt>
                <c:pt idx="309">
                  <c:v>192393</c:v>
                </c:pt>
                <c:pt idx="310">
                  <c:v>155307</c:v>
                </c:pt>
                <c:pt idx="311">
                  <c:v>95785</c:v>
                </c:pt>
                <c:pt idx="312">
                  <c:v>149488</c:v>
                </c:pt>
                <c:pt idx="313">
                  <c:v>31725</c:v>
                </c:pt>
                <c:pt idx="314">
                  <c:v>655054</c:v>
                </c:pt>
                <c:pt idx="315">
                  <c:v>125487</c:v>
                </c:pt>
                <c:pt idx="316">
                  <c:v>206022</c:v>
                </c:pt>
                <c:pt idx="317">
                  <c:v>315370</c:v>
                </c:pt>
                <c:pt idx="318">
                  <c:v>343174</c:v>
                </c:pt>
                <c:pt idx="319">
                  <c:v>314565</c:v>
                </c:pt>
                <c:pt idx="320">
                  <c:v>222721</c:v>
                </c:pt>
                <c:pt idx="321">
                  <c:v>206012</c:v>
                </c:pt>
                <c:pt idx="322">
                  <c:v>197837</c:v>
                </c:pt>
                <c:pt idx="323">
                  <c:v>192386</c:v>
                </c:pt>
                <c:pt idx="324">
                  <c:v>155315</c:v>
                </c:pt>
                <c:pt idx="325">
                  <c:v>95433</c:v>
                </c:pt>
                <c:pt idx="326">
                  <c:v>149195</c:v>
                </c:pt>
                <c:pt idx="327">
                  <c:v>32013</c:v>
                </c:pt>
                <c:pt idx="328">
                  <c:v>655054</c:v>
                </c:pt>
                <c:pt idx="329">
                  <c:v>125487</c:v>
                </c:pt>
                <c:pt idx="330">
                  <c:v>206472</c:v>
                </c:pt>
                <c:pt idx="331">
                  <c:v>317943</c:v>
                </c:pt>
                <c:pt idx="332">
                  <c:v>343238</c:v>
                </c:pt>
                <c:pt idx="333">
                  <c:v>311846</c:v>
                </c:pt>
                <c:pt idx="334">
                  <c:v>221384</c:v>
                </c:pt>
                <c:pt idx="335">
                  <c:v>205637</c:v>
                </c:pt>
                <c:pt idx="336">
                  <c:v>198500</c:v>
                </c:pt>
                <c:pt idx="337">
                  <c:v>191727</c:v>
                </c:pt>
                <c:pt idx="338">
                  <c:v>155307</c:v>
                </c:pt>
                <c:pt idx="339">
                  <c:v>7272667</c:v>
                </c:pt>
                <c:pt idx="340">
                  <c:v>2157</c:v>
                </c:pt>
                <c:pt idx="341">
                  <c:v>20406045</c:v>
                </c:pt>
                <c:pt idx="342">
                  <c:v>20405613</c:v>
                </c:pt>
                <c:pt idx="343">
                  <c:v>42993517</c:v>
                </c:pt>
                <c:pt idx="344">
                  <c:v>2730625</c:v>
                </c:pt>
                <c:pt idx="345">
                  <c:v>2642845</c:v>
                </c:pt>
                <c:pt idx="346">
                  <c:v>2649085</c:v>
                </c:pt>
                <c:pt idx="347">
                  <c:v>524397</c:v>
                </c:pt>
                <c:pt idx="348">
                  <c:v>524397</c:v>
                </c:pt>
                <c:pt idx="349">
                  <c:v>524637</c:v>
                </c:pt>
                <c:pt idx="350">
                  <c:v>524637</c:v>
                </c:pt>
                <c:pt idx="351">
                  <c:v>524397</c:v>
                </c:pt>
                <c:pt idx="352">
                  <c:v>524397</c:v>
                </c:pt>
                <c:pt idx="353">
                  <c:v>524397</c:v>
                </c:pt>
                <c:pt idx="354">
                  <c:v>524397</c:v>
                </c:pt>
                <c:pt idx="355">
                  <c:v>524637</c:v>
                </c:pt>
                <c:pt idx="356">
                  <c:v>524637</c:v>
                </c:pt>
                <c:pt idx="357">
                  <c:v>524397</c:v>
                </c:pt>
                <c:pt idx="358">
                  <c:v>524733</c:v>
                </c:pt>
                <c:pt idx="359">
                  <c:v>786589</c:v>
                </c:pt>
                <c:pt idx="360">
                  <c:v>524397</c:v>
                </c:pt>
                <c:pt idx="361">
                  <c:v>524397</c:v>
                </c:pt>
                <c:pt idx="362">
                  <c:v>524397</c:v>
                </c:pt>
                <c:pt idx="363">
                  <c:v>524397</c:v>
                </c:pt>
                <c:pt idx="364">
                  <c:v>524637</c:v>
                </c:pt>
                <c:pt idx="365">
                  <c:v>524397</c:v>
                </c:pt>
                <c:pt idx="366">
                  <c:v>525085</c:v>
                </c:pt>
                <c:pt idx="367">
                  <c:v>1500253</c:v>
                </c:pt>
                <c:pt idx="368">
                  <c:v>1704045</c:v>
                </c:pt>
                <c:pt idx="369">
                  <c:v>1704045</c:v>
                </c:pt>
                <c:pt idx="370">
                  <c:v>1704045</c:v>
                </c:pt>
                <c:pt idx="371">
                  <c:v>1704333</c:v>
                </c:pt>
                <c:pt idx="372">
                  <c:v>1704333</c:v>
                </c:pt>
                <c:pt idx="373">
                  <c:v>1704045</c:v>
                </c:pt>
                <c:pt idx="374">
                  <c:v>1704381</c:v>
                </c:pt>
                <c:pt idx="375">
                  <c:v>1704381</c:v>
                </c:pt>
                <c:pt idx="376">
                  <c:v>1704381</c:v>
                </c:pt>
                <c:pt idx="377">
                  <c:v>1704045</c:v>
                </c:pt>
                <c:pt idx="378">
                  <c:v>14253</c:v>
                </c:pt>
                <c:pt idx="379">
                  <c:v>1710845</c:v>
                </c:pt>
                <c:pt idx="380">
                  <c:v>1704045</c:v>
                </c:pt>
                <c:pt idx="381">
                  <c:v>14253</c:v>
                </c:pt>
                <c:pt idx="382">
                  <c:v>1710845</c:v>
                </c:pt>
                <c:pt idx="383">
                  <c:v>1704381</c:v>
                </c:pt>
                <c:pt idx="384">
                  <c:v>14589</c:v>
                </c:pt>
                <c:pt idx="385">
                  <c:v>1710845</c:v>
                </c:pt>
                <c:pt idx="386">
                  <c:v>1704045</c:v>
                </c:pt>
                <c:pt idx="387">
                  <c:v>14589</c:v>
                </c:pt>
                <c:pt idx="388">
                  <c:v>1710845</c:v>
                </c:pt>
                <c:pt idx="389">
                  <c:v>1704045</c:v>
                </c:pt>
                <c:pt idx="390">
                  <c:v>14261</c:v>
                </c:pt>
                <c:pt idx="391">
                  <c:v>1710701</c:v>
                </c:pt>
                <c:pt idx="392">
                  <c:v>1704397</c:v>
                </c:pt>
                <c:pt idx="393">
                  <c:v>14637</c:v>
                </c:pt>
                <c:pt idx="394">
                  <c:v>1710701</c:v>
                </c:pt>
                <c:pt idx="395">
                  <c:v>1704053</c:v>
                </c:pt>
                <c:pt idx="396">
                  <c:v>14637</c:v>
                </c:pt>
                <c:pt idx="397">
                  <c:v>1710701</c:v>
                </c:pt>
                <c:pt idx="398">
                  <c:v>1704381</c:v>
                </c:pt>
                <c:pt idx="399">
                  <c:v>14637</c:v>
                </c:pt>
                <c:pt idx="400">
                  <c:v>1710845</c:v>
                </c:pt>
                <c:pt idx="401">
                  <c:v>51786</c:v>
                </c:pt>
                <c:pt idx="402">
                  <c:v>163445</c:v>
                </c:pt>
                <c:pt idx="403">
                  <c:v>163445</c:v>
                </c:pt>
                <c:pt idx="404">
                  <c:v>164069</c:v>
                </c:pt>
                <c:pt idx="405">
                  <c:v>163445</c:v>
                </c:pt>
                <c:pt idx="406">
                  <c:v>163445</c:v>
                </c:pt>
                <c:pt idx="407">
                  <c:v>164069</c:v>
                </c:pt>
                <c:pt idx="408">
                  <c:v>164069</c:v>
                </c:pt>
                <c:pt idx="409">
                  <c:v>163445</c:v>
                </c:pt>
                <c:pt idx="410">
                  <c:v>163445</c:v>
                </c:pt>
                <c:pt idx="411">
                  <c:v>164069</c:v>
                </c:pt>
                <c:pt idx="412">
                  <c:v>164069</c:v>
                </c:pt>
                <c:pt idx="413">
                  <c:v>163445</c:v>
                </c:pt>
                <c:pt idx="414">
                  <c:v>164069</c:v>
                </c:pt>
                <c:pt idx="415">
                  <c:v>163445</c:v>
                </c:pt>
                <c:pt idx="416">
                  <c:v>164069</c:v>
                </c:pt>
                <c:pt idx="417">
                  <c:v>164069</c:v>
                </c:pt>
                <c:pt idx="418">
                  <c:v>163445</c:v>
                </c:pt>
                <c:pt idx="419">
                  <c:v>163445</c:v>
                </c:pt>
                <c:pt idx="420">
                  <c:v>163445</c:v>
                </c:pt>
                <c:pt idx="421">
                  <c:v>163445</c:v>
                </c:pt>
                <c:pt idx="422">
                  <c:v>163445</c:v>
                </c:pt>
                <c:pt idx="423">
                  <c:v>164069</c:v>
                </c:pt>
                <c:pt idx="424">
                  <c:v>163445</c:v>
                </c:pt>
                <c:pt idx="425">
                  <c:v>163445</c:v>
                </c:pt>
                <c:pt idx="426">
                  <c:v>164069</c:v>
                </c:pt>
                <c:pt idx="427">
                  <c:v>164069</c:v>
                </c:pt>
                <c:pt idx="428">
                  <c:v>164069</c:v>
                </c:pt>
                <c:pt idx="429">
                  <c:v>164069</c:v>
                </c:pt>
                <c:pt idx="430">
                  <c:v>163445</c:v>
                </c:pt>
                <c:pt idx="431">
                  <c:v>164069</c:v>
                </c:pt>
                <c:pt idx="432">
                  <c:v>164069</c:v>
                </c:pt>
                <c:pt idx="433">
                  <c:v>164069</c:v>
                </c:pt>
                <c:pt idx="434">
                  <c:v>163445</c:v>
                </c:pt>
                <c:pt idx="435">
                  <c:v>163445</c:v>
                </c:pt>
                <c:pt idx="436">
                  <c:v>163445</c:v>
                </c:pt>
                <c:pt idx="437">
                  <c:v>163445</c:v>
                </c:pt>
                <c:pt idx="438">
                  <c:v>163445</c:v>
                </c:pt>
                <c:pt idx="439">
                  <c:v>163445</c:v>
                </c:pt>
                <c:pt idx="440">
                  <c:v>163445</c:v>
                </c:pt>
                <c:pt idx="441">
                  <c:v>164069</c:v>
                </c:pt>
                <c:pt idx="442">
                  <c:v>164069</c:v>
                </c:pt>
                <c:pt idx="443">
                  <c:v>164069</c:v>
                </c:pt>
                <c:pt idx="444">
                  <c:v>163445</c:v>
                </c:pt>
                <c:pt idx="445">
                  <c:v>163445</c:v>
                </c:pt>
                <c:pt idx="446">
                  <c:v>163445</c:v>
                </c:pt>
                <c:pt idx="447">
                  <c:v>164069</c:v>
                </c:pt>
                <c:pt idx="448">
                  <c:v>164069</c:v>
                </c:pt>
                <c:pt idx="449">
                  <c:v>164069</c:v>
                </c:pt>
                <c:pt idx="450">
                  <c:v>163445</c:v>
                </c:pt>
                <c:pt idx="451">
                  <c:v>163445</c:v>
                </c:pt>
                <c:pt idx="452">
                  <c:v>163445</c:v>
                </c:pt>
                <c:pt idx="453">
                  <c:v>164069</c:v>
                </c:pt>
                <c:pt idx="454">
                  <c:v>164069</c:v>
                </c:pt>
                <c:pt idx="455">
                  <c:v>164069</c:v>
                </c:pt>
                <c:pt idx="456">
                  <c:v>163445</c:v>
                </c:pt>
                <c:pt idx="457">
                  <c:v>163445</c:v>
                </c:pt>
                <c:pt idx="458">
                  <c:v>163445</c:v>
                </c:pt>
                <c:pt idx="459">
                  <c:v>164069</c:v>
                </c:pt>
                <c:pt idx="460">
                  <c:v>163445</c:v>
                </c:pt>
                <c:pt idx="461">
                  <c:v>164069</c:v>
                </c:pt>
                <c:pt idx="462">
                  <c:v>164069</c:v>
                </c:pt>
                <c:pt idx="463">
                  <c:v>164069</c:v>
                </c:pt>
                <c:pt idx="464">
                  <c:v>163445</c:v>
                </c:pt>
                <c:pt idx="465">
                  <c:v>164069</c:v>
                </c:pt>
                <c:pt idx="466">
                  <c:v>164069</c:v>
                </c:pt>
                <c:pt idx="467">
                  <c:v>163445</c:v>
                </c:pt>
                <c:pt idx="468">
                  <c:v>164069</c:v>
                </c:pt>
                <c:pt idx="469">
                  <c:v>163445</c:v>
                </c:pt>
                <c:pt idx="470">
                  <c:v>164069</c:v>
                </c:pt>
                <c:pt idx="471">
                  <c:v>164069</c:v>
                </c:pt>
                <c:pt idx="472">
                  <c:v>164069</c:v>
                </c:pt>
                <c:pt idx="473">
                  <c:v>164069</c:v>
                </c:pt>
                <c:pt idx="474">
                  <c:v>163445</c:v>
                </c:pt>
                <c:pt idx="475">
                  <c:v>163445</c:v>
                </c:pt>
                <c:pt idx="476">
                  <c:v>164069</c:v>
                </c:pt>
                <c:pt idx="477">
                  <c:v>163445</c:v>
                </c:pt>
                <c:pt idx="478">
                  <c:v>163445</c:v>
                </c:pt>
                <c:pt idx="479">
                  <c:v>164069</c:v>
                </c:pt>
                <c:pt idx="480">
                  <c:v>163445</c:v>
                </c:pt>
                <c:pt idx="481">
                  <c:v>163445</c:v>
                </c:pt>
                <c:pt idx="482">
                  <c:v>163445</c:v>
                </c:pt>
                <c:pt idx="483">
                  <c:v>164069</c:v>
                </c:pt>
                <c:pt idx="484">
                  <c:v>163445</c:v>
                </c:pt>
                <c:pt idx="485">
                  <c:v>163445</c:v>
                </c:pt>
                <c:pt idx="486">
                  <c:v>164069</c:v>
                </c:pt>
                <c:pt idx="487">
                  <c:v>164069</c:v>
                </c:pt>
                <c:pt idx="488">
                  <c:v>164069</c:v>
                </c:pt>
                <c:pt idx="489">
                  <c:v>163445</c:v>
                </c:pt>
                <c:pt idx="490">
                  <c:v>163445</c:v>
                </c:pt>
                <c:pt idx="491">
                  <c:v>163445</c:v>
                </c:pt>
                <c:pt idx="492">
                  <c:v>164069</c:v>
                </c:pt>
                <c:pt idx="493">
                  <c:v>164069</c:v>
                </c:pt>
                <c:pt idx="494">
                  <c:v>163453</c:v>
                </c:pt>
                <c:pt idx="495">
                  <c:v>163613</c:v>
                </c:pt>
                <c:pt idx="496">
                  <c:v>163445</c:v>
                </c:pt>
                <c:pt idx="497">
                  <c:v>163445</c:v>
                </c:pt>
                <c:pt idx="498">
                  <c:v>164069</c:v>
                </c:pt>
                <c:pt idx="499">
                  <c:v>164069</c:v>
                </c:pt>
                <c:pt idx="500">
                  <c:v>163445</c:v>
                </c:pt>
                <c:pt idx="501">
                  <c:v>164069</c:v>
                </c:pt>
                <c:pt idx="502">
                  <c:v>9699325</c:v>
                </c:pt>
                <c:pt idx="503">
                  <c:v>172105</c:v>
                </c:pt>
                <c:pt idx="504">
                  <c:v>171185</c:v>
                </c:pt>
                <c:pt idx="505">
                  <c:v>172105</c:v>
                </c:pt>
                <c:pt idx="506">
                  <c:v>171201</c:v>
                </c:pt>
                <c:pt idx="507">
                  <c:v>172105</c:v>
                </c:pt>
                <c:pt idx="508">
                  <c:v>172105</c:v>
                </c:pt>
                <c:pt idx="509">
                  <c:v>172105</c:v>
                </c:pt>
                <c:pt idx="510">
                  <c:v>171241</c:v>
                </c:pt>
                <c:pt idx="511">
                  <c:v>172185</c:v>
                </c:pt>
                <c:pt idx="512">
                  <c:v>171241</c:v>
                </c:pt>
                <c:pt idx="513">
                  <c:v>171241</c:v>
                </c:pt>
                <c:pt idx="514">
                  <c:v>1261</c:v>
                </c:pt>
                <c:pt idx="515">
                  <c:v>31853</c:v>
                </c:pt>
                <c:pt idx="516">
                  <c:v>32093</c:v>
                </c:pt>
                <c:pt idx="517">
                  <c:v>31853</c:v>
                </c:pt>
                <c:pt idx="518">
                  <c:v>1081453</c:v>
                </c:pt>
                <c:pt idx="519">
                  <c:v>27077</c:v>
                </c:pt>
                <c:pt idx="520">
                  <c:v>458</c:v>
                </c:pt>
                <c:pt idx="521">
                  <c:v>46290</c:v>
                </c:pt>
                <c:pt idx="522">
                  <c:v>456</c:v>
                </c:pt>
                <c:pt idx="523">
                  <c:v>57583</c:v>
                </c:pt>
                <c:pt idx="524">
                  <c:v>486</c:v>
                </c:pt>
                <c:pt idx="525">
                  <c:v>62462</c:v>
                </c:pt>
                <c:pt idx="526">
                  <c:v>452</c:v>
                </c:pt>
                <c:pt idx="527">
                  <c:v>56682</c:v>
                </c:pt>
                <c:pt idx="528">
                  <c:v>482</c:v>
                </c:pt>
                <c:pt idx="529">
                  <c:v>44768</c:v>
                </c:pt>
                <c:pt idx="530">
                  <c:v>448</c:v>
                </c:pt>
                <c:pt idx="531">
                  <c:v>55842</c:v>
                </c:pt>
                <c:pt idx="532">
                  <c:v>446</c:v>
                </c:pt>
                <c:pt idx="533">
                  <c:v>60632</c:v>
                </c:pt>
                <c:pt idx="534">
                  <c:v>476</c:v>
                </c:pt>
                <c:pt idx="535">
                  <c:v>54659</c:v>
                </c:pt>
                <c:pt idx="536">
                  <c:v>474</c:v>
                </c:pt>
                <c:pt idx="537">
                  <c:v>42814</c:v>
                </c:pt>
                <c:pt idx="538">
                  <c:v>472</c:v>
                </c:pt>
                <c:pt idx="539">
                  <c:v>53455</c:v>
                </c:pt>
                <c:pt idx="540">
                  <c:v>438</c:v>
                </c:pt>
                <c:pt idx="541">
                  <c:v>57762</c:v>
                </c:pt>
                <c:pt idx="542">
                  <c:v>468</c:v>
                </c:pt>
                <c:pt idx="543">
                  <c:v>52303</c:v>
                </c:pt>
                <c:pt idx="544">
                  <c:v>434</c:v>
                </c:pt>
                <c:pt idx="545">
                  <c:v>41360</c:v>
                </c:pt>
                <c:pt idx="546">
                  <c:v>464</c:v>
                </c:pt>
                <c:pt idx="547">
                  <c:v>51343</c:v>
                </c:pt>
                <c:pt idx="548">
                  <c:v>430</c:v>
                </c:pt>
                <c:pt idx="549">
                  <c:v>55741</c:v>
                </c:pt>
                <c:pt idx="550">
                  <c:v>427</c:v>
                </c:pt>
                <c:pt idx="551">
                  <c:v>50473</c:v>
                </c:pt>
                <c:pt idx="552">
                  <c:v>425</c:v>
                </c:pt>
                <c:pt idx="553">
                  <c:v>39506</c:v>
                </c:pt>
                <c:pt idx="554">
                  <c:v>455</c:v>
                </c:pt>
                <c:pt idx="555">
                  <c:v>49091</c:v>
                </c:pt>
                <c:pt idx="556">
                  <c:v>453</c:v>
                </c:pt>
                <c:pt idx="557">
                  <c:v>53154</c:v>
                </c:pt>
                <c:pt idx="558">
                  <c:v>451</c:v>
                </c:pt>
                <c:pt idx="559">
                  <c:v>48192</c:v>
                </c:pt>
                <c:pt idx="560">
                  <c:v>417</c:v>
                </c:pt>
                <c:pt idx="561">
                  <c:v>37904</c:v>
                </c:pt>
                <c:pt idx="562">
                  <c:v>447</c:v>
                </c:pt>
                <c:pt idx="563">
                  <c:v>47256</c:v>
                </c:pt>
                <c:pt idx="564">
                  <c:v>445</c:v>
                </c:pt>
                <c:pt idx="565">
                  <c:v>51486</c:v>
                </c:pt>
                <c:pt idx="566">
                  <c:v>443</c:v>
                </c:pt>
                <c:pt idx="567">
                  <c:v>46393</c:v>
                </c:pt>
                <c:pt idx="568">
                  <c:v>441</c:v>
                </c:pt>
                <c:pt idx="569">
                  <c:v>36326</c:v>
                </c:pt>
                <c:pt idx="570">
                  <c:v>407</c:v>
                </c:pt>
                <c:pt idx="571">
                  <c:v>45251</c:v>
                </c:pt>
                <c:pt idx="572">
                  <c:v>405</c:v>
                </c:pt>
                <c:pt idx="573">
                  <c:v>49022</c:v>
                </c:pt>
                <c:pt idx="574">
                  <c:v>435</c:v>
                </c:pt>
                <c:pt idx="575">
                  <c:v>44411</c:v>
                </c:pt>
                <c:pt idx="576">
                  <c:v>433</c:v>
                </c:pt>
                <c:pt idx="577">
                  <c:v>34768</c:v>
                </c:pt>
                <c:pt idx="578">
                  <c:v>399</c:v>
                </c:pt>
                <c:pt idx="579">
                  <c:v>43509</c:v>
                </c:pt>
                <c:pt idx="580">
                  <c:v>429</c:v>
                </c:pt>
                <c:pt idx="581">
                  <c:v>47195</c:v>
                </c:pt>
                <c:pt idx="582">
                  <c:v>395</c:v>
                </c:pt>
                <c:pt idx="583">
                  <c:v>42682</c:v>
                </c:pt>
                <c:pt idx="584">
                  <c:v>393</c:v>
                </c:pt>
                <c:pt idx="585">
                  <c:v>33434</c:v>
                </c:pt>
                <c:pt idx="586">
                  <c:v>423</c:v>
                </c:pt>
                <c:pt idx="587">
                  <c:v>41405</c:v>
                </c:pt>
                <c:pt idx="588">
                  <c:v>421</c:v>
                </c:pt>
                <c:pt idx="589">
                  <c:v>44654</c:v>
                </c:pt>
                <c:pt idx="590">
                  <c:v>419</c:v>
                </c:pt>
                <c:pt idx="591">
                  <c:v>40389</c:v>
                </c:pt>
                <c:pt idx="592">
                  <c:v>385</c:v>
                </c:pt>
                <c:pt idx="593">
                  <c:v>31952</c:v>
                </c:pt>
                <c:pt idx="594">
                  <c:v>383</c:v>
                </c:pt>
                <c:pt idx="595">
                  <c:v>39516</c:v>
                </c:pt>
                <c:pt idx="596">
                  <c:v>413</c:v>
                </c:pt>
                <c:pt idx="597">
                  <c:v>42868</c:v>
                </c:pt>
                <c:pt idx="598">
                  <c:v>411</c:v>
                </c:pt>
                <c:pt idx="599">
                  <c:v>38977</c:v>
                </c:pt>
                <c:pt idx="600">
                  <c:v>377</c:v>
                </c:pt>
                <c:pt idx="601">
                  <c:v>30590</c:v>
                </c:pt>
                <c:pt idx="602">
                  <c:v>407</c:v>
                </c:pt>
                <c:pt idx="603">
                  <c:v>37733</c:v>
                </c:pt>
                <c:pt idx="604">
                  <c:v>405</c:v>
                </c:pt>
                <c:pt idx="605">
                  <c:v>40842</c:v>
                </c:pt>
                <c:pt idx="606">
                  <c:v>403</c:v>
                </c:pt>
                <c:pt idx="607">
                  <c:v>36750</c:v>
                </c:pt>
                <c:pt idx="608">
                  <c:v>369</c:v>
                </c:pt>
                <c:pt idx="609">
                  <c:v>29088</c:v>
                </c:pt>
                <c:pt idx="610">
                  <c:v>367</c:v>
                </c:pt>
                <c:pt idx="611">
                  <c:v>35905</c:v>
                </c:pt>
                <c:pt idx="612">
                  <c:v>365</c:v>
                </c:pt>
                <c:pt idx="613">
                  <c:v>39177</c:v>
                </c:pt>
                <c:pt idx="614">
                  <c:v>362</c:v>
                </c:pt>
                <c:pt idx="615">
                  <c:v>35218</c:v>
                </c:pt>
                <c:pt idx="616">
                  <c:v>392</c:v>
                </c:pt>
                <c:pt idx="617">
                  <c:v>27482</c:v>
                </c:pt>
                <c:pt idx="618">
                  <c:v>358</c:v>
                </c:pt>
                <c:pt idx="619">
                  <c:v>34031</c:v>
                </c:pt>
                <c:pt idx="620">
                  <c:v>388</c:v>
                </c:pt>
                <c:pt idx="621">
                  <c:v>36850</c:v>
                </c:pt>
                <c:pt idx="622">
                  <c:v>354</c:v>
                </c:pt>
                <c:pt idx="623">
                  <c:v>33536</c:v>
                </c:pt>
                <c:pt idx="624">
                  <c:v>352</c:v>
                </c:pt>
                <c:pt idx="625">
                  <c:v>26184</c:v>
                </c:pt>
                <c:pt idx="626">
                  <c:v>350</c:v>
                </c:pt>
                <c:pt idx="627">
                  <c:v>32720</c:v>
                </c:pt>
                <c:pt idx="628">
                  <c:v>348</c:v>
                </c:pt>
                <c:pt idx="629">
                  <c:v>35210</c:v>
                </c:pt>
                <c:pt idx="630">
                  <c:v>346</c:v>
                </c:pt>
                <c:pt idx="631">
                  <c:v>31800</c:v>
                </c:pt>
                <c:pt idx="632">
                  <c:v>344</c:v>
                </c:pt>
                <c:pt idx="633">
                  <c:v>24830</c:v>
                </c:pt>
                <c:pt idx="634">
                  <c:v>374</c:v>
                </c:pt>
                <c:pt idx="635">
                  <c:v>30663</c:v>
                </c:pt>
                <c:pt idx="636">
                  <c:v>340</c:v>
                </c:pt>
                <c:pt idx="637">
                  <c:v>33190</c:v>
                </c:pt>
                <c:pt idx="638">
                  <c:v>370</c:v>
                </c:pt>
                <c:pt idx="639">
                  <c:v>30012</c:v>
                </c:pt>
                <c:pt idx="640">
                  <c:v>368</c:v>
                </c:pt>
                <c:pt idx="641">
                  <c:v>23768</c:v>
                </c:pt>
                <c:pt idx="642">
                  <c:v>366</c:v>
                </c:pt>
                <c:pt idx="643">
                  <c:v>29469</c:v>
                </c:pt>
                <c:pt idx="644">
                  <c:v>332</c:v>
                </c:pt>
                <c:pt idx="645">
                  <c:v>31911</c:v>
                </c:pt>
                <c:pt idx="646">
                  <c:v>362</c:v>
                </c:pt>
                <c:pt idx="647">
                  <c:v>28827</c:v>
                </c:pt>
                <c:pt idx="648">
                  <c:v>360</c:v>
                </c:pt>
                <c:pt idx="649">
                  <c:v>22522</c:v>
                </c:pt>
                <c:pt idx="650">
                  <c:v>326</c:v>
                </c:pt>
                <c:pt idx="651">
                  <c:v>27555</c:v>
                </c:pt>
                <c:pt idx="652">
                  <c:v>324</c:v>
                </c:pt>
                <c:pt idx="653">
                  <c:v>29982</c:v>
                </c:pt>
                <c:pt idx="654">
                  <c:v>354</c:v>
                </c:pt>
                <c:pt idx="655">
                  <c:v>27138</c:v>
                </c:pt>
                <c:pt idx="656">
                  <c:v>320</c:v>
                </c:pt>
                <c:pt idx="657">
                  <c:v>21312</c:v>
                </c:pt>
                <c:pt idx="658">
                  <c:v>318</c:v>
                </c:pt>
                <c:pt idx="659">
                  <c:v>26182</c:v>
                </c:pt>
                <c:pt idx="660">
                  <c:v>348</c:v>
                </c:pt>
                <c:pt idx="661">
                  <c:v>28560</c:v>
                </c:pt>
                <c:pt idx="662">
                  <c:v>314</c:v>
                </c:pt>
                <c:pt idx="663">
                  <c:v>25796</c:v>
                </c:pt>
                <c:pt idx="664">
                  <c:v>344</c:v>
                </c:pt>
                <c:pt idx="665">
                  <c:v>19934</c:v>
                </c:pt>
                <c:pt idx="666">
                  <c:v>310</c:v>
                </c:pt>
                <c:pt idx="667">
                  <c:v>24763</c:v>
                </c:pt>
                <c:pt idx="668">
                  <c:v>308</c:v>
                </c:pt>
                <c:pt idx="669">
                  <c:v>26738</c:v>
                </c:pt>
                <c:pt idx="670">
                  <c:v>306</c:v>
                </c:pt>
                <c:pt idx="671">
                  <c:v>24190</c:v>
                </c:pt>
                <c:pt idx="672">
                  <c:v>304</c:v>
                </c:pt>
                <c:pt idx="673">
                  <c:v>18800</c:v>
                </c:pt>
                <c:pt idx="674">
                  <c:v>302</c:v>
                </c:pt>
                <c:pt idx="675">
                  <c:v>23483</c:v>
                </c:pt>
                <c:pt idx="676">
                  <c:v>332</c:v>
                </c:pt>
                <c:pt idx="677">
                  <c:v>25213</c:v>
                </c:pt>
                <c:pt idx="678">
                  <c:v>329</c:v>
                </c:pt>
                <c:pt idx="679">
                  <c:v>22723</c:v>
                </c:pt>
                <c:pt idx="680">
                  <c:v>327</c:v>
                </c:pt>
                <c:pt idx="681">
                  <c:v>17642</c:v>
                </c:pt>
                <c:pt idx="682">
                  <c:v>325</c:v>
                </c:pt>
                <c:pt idx="683">
                  <c:v>21951</c:v>
                </c:pt>
                <c:pt idx="684">
                  <c:v>291</c:v>
                </c:pt>
                <c:pt idx="685">
                  <c:v>23682</c:v>
                </c:pt>
                <c:pt idx="686">
                  <c:v>321</c:v>
                </c:pt>
                <c:pt idx="687">
                  <c:v>21240</c:v>
                </c:pt>
                <c:pt idx="688">
                  <c:v>287</c:v>
                </c:pt>
                <c:pt idx="689">
                  <c:v>16808</c:v>
                </c:pt>
                <c:pt idx="690">
                  <c:v>285</c:v>
                </c:pt>
                <c:pt idx="691">
                  <c:v>20524</c:v>
                </c:pt>
                <c:pt idx="692">
                  <c:v>315</c:v>
                </c:pt>
                <c:pt idx="693">
                  <c:v>22182</c:v>
                </c:pt>
                <c:pt idx="694">
                  <c:v>281</c:v>
                </c:pt>
                <c:pt idx="695">
                  <c:v>20227</c:v>
                </c:pt>
                <c:pt idx="696">
                  <c:v>311</c:v>
                </c:pt>
                <c:pt idx="697">
                  <c:v>15542</c:v>
                </c:pt>
                <c:pt idx="698">
                  <c:v>309</c:v>
                </c:pt>
                <c:pt idx="699">
                  <c:v>19311</c:v>
                </c:pt>
                <c:pt idx="700">
                  <c:v>275</c:v>
                </c:pt>
                <c:pt idx="701">
                  <c:v>20590</c:v>
                </c:pt>
                <c:pt idx="702">
                  <c:v>305</c:v>
                </c:pt>
                <c:pt idx="703">
                  <c:v>18627</c:v>
                </c:pt>
                <c:pt idx="704">
                  <c:v>303</c:v>
                </c:pt>
                <c:pt idx="705">
                  <c:v>14760</c:v>
                </c:pt>
                <c:pt idx="706">
                  <c:v>301</c:v>
                </c:pt>
                <c:pt idx="707">
                  <c:v>17953</c:v>
                </c:pt>
                <c:pt idx="708">
                  <c:v>299</c:v>
                </c:pt>
                <c:pt idx="709">
                  <c:v>19635</c:v>
                </c:pt>
                <c:pt idx="710">
                  <c:v>297</c:v>
                </c:pt>
                <c:pt idx="711">
                  <c:v>17529</c:v>
                </c:pt>
                <c:pt idx="712">
                  <c:v>295</c:v>
                </c:pt>
                <c:pt idx="713">
                  <c:v>13594</c:v>
                </c:pt>
                <c:pt idx="714">
                  <c:v>293</c:v>
                </c:pt>
                <c:pt idx="715">
                  <c:v>16689</c:v>
                </c:pt>
                <c:pt idx="716">
                  <c:v>259</c:v>
                </c:pt>
                <c:pt idx="717">
                  <c:v>18134</c:v>
                </c:pt>
                <c:pt idx="718">
                  <c:v>289</c:v>
                </c:pt>
                <c:pt idx="719">
                  <c:v>16386</c:v>
                </c:pt>
                <c:pt idx="720">
                  <c:v>287</c:v>
                </c:pt>
                <c:pt idx="721">
                  <c:v>12640</c:v>
                </c:pt>
                <c:pt idx="722">
                  <c:v>285</c:v>
                </c:pt>
                <c:pt idx="723">
                  <c:v>15792</c:v>
                </c:pt>
                <c:pt idx="724">
                  <c:v>283</c:v>
                </c:pt>
                <c:pt idx="725">
                  <c:v>16868</c:v>
                </c:pt>
                <c:pt idx="726">
                  <c:v>281</c:v>
                </c:pt>
                <c:pt idx="727">
                  <c:v>15352</c:v>
                </c:pt>
                <c:pt idx="728">
                  <c:v>279</c:v>
                </c:pt>
                <c:pt idx="729">
                  <c:v>11942</c:v>
                </c:pt>
                <c:pt idx="730">
                  <c:v>277</c:v>
                </c:pt>
                <c:pt idx="731">
                  <c:v>14385</c:v>
                </c:pt>
                <c:pt idx="732">
                  <c:v>275</c:v>
                </c:pt>
                <c:pt idx="733">
                  <c:v>15466</c:v>
                </c:pt>
                <c:pt idx="734">
                  <c:v>241</c:v>
                </c:pt>
                <c:pt idx="735">
                  <c:v>13957</c:v>
                </c:pt>
                <c:pt idx="736">
                  <c:v>271</c:v>
                </c:pt>
                <c:pt idx="737">
                  <c:v>11072</c:v>
                </c:pt>
                <c:pt idx="738">
                  <c:v>269</c:v>
                </c:pt>
                <c:pt idx="739">
                  <c:v>13397</c:v>
                </c:pt>
                <c:pt idx="740">
                  <c:v>267</c:v>
                </c:pt>
                <c:pt idx="741">
                  <c:v>14625</c:v>
                </c:pt>
                <c:pt idx="742">
                  <c:v>232</c:v>
                </c:pt>
                <c:pt idx="743">
                  <c:v>13164</c:v>
                </c:pt>
                <c:pt idx="744">
                  <c:v>230</c:v>
                </c:pt>
                <c:pt idx="745">
                  <c:v>10234</c:v>
                </c:pt>
                <c:pt idx="746">
                  <c:v>260</c:v>
                </c:pt>
                <c:pt idx="747">
                  <c:v>12197</c:v>
                </c:pt>
                <c:pt idx="748">
                  <c:v>258</c:v>
                </c:pt>
                <c:pt idx="749">
                  <c:v>13130</c:v>
                </c:pt>
                <c:pt idx="750">
                  <c:v>224</c:v>
                </c:pt>
                <c:pt idx="751">
                  <c:v>12036</c:v>
                </c:pt>
                <c:pt idx="752">
                  <c:v>222</c:v>
                </c:pt>
                <c:pt idx="753">
                  <c:v>9432</c:v>
                </c:pt>
                <c:pt idx="754">
                  <c:v>252</c:v>
                </c:pt>
                <c:pt idx="755">
                  <c:v>11302</c:v>
                </c:pt>
                <c:pt idx="756">
                  <c:v>250</c:v>
                </c:pt>
                <c:pt idx="757">
                  <c:v>12170</c:v>
                </c:pt>
                <c:pt idx="758">
                  <c:v>248</c:v>
                </c:pt>
                <c:pt idx="759">
                  <c:v>11154</c:v>
                </c:pt>
                <c:pt idx="760">
                  <c:v>246</c:v>
                </c:pt>
                <c:pt idx="761">
                  <c:v>8662</c:v>
                </c:pt>
                <c:pt idx="762">
                  <c:v>212</c:v>
                </c:pt>
                <c:pt idx="763">
                  <c:v>10245</c:v>
                </c:pt>
                <c:pt idx="764">
                  <c:v>210</c:v>
                </c:pt>
                <c:pt idx="765">
                  <c:v>11222</c:v>
                </c:pt>
                <c:pt idx="766">
                  <c:v>240</c:v>
                </c:pt>
                <c:pt idx="767">
                  <c:v>9949</c:v>
                </c:pt>
                <c:pt idx="768">
                  <c:v>206</c:v>
                </c:pt>
                <c:pt idx="769">
                  <c:v>7760</c:v>
                </c:pt>
                <c:pt idx="770">
                  <c:v>236</c:v>
                </c:pt>
                <c:pt idx="771">
                  <c:v>9467</c:v>
                </c:pt>
                <c:pt idx="772">
                  <c:v>202</c:v>
                </c:pt>
                <c:pt idx="773">
                  <c:v>10367</c:v>
                </c:pt>
                <c:pt idx="774">
                  <c:v>200</c:v>
                </c:pt>
                <c:pt idx="775">
                  <c:v>9311</c:v>
                </c:pt>
                <c:pt idx="776">
                  <c:v>198</c:v>
                </c:pt>
                <c:pt idx="777">
                  <c:v>7034</c:v>
                </c:pt>
                <c:pt idx="778">
                  <c:v>204</c:v>
                </c:pt>
                <c:pt idx="779">
                  <c:v>8513</c:v>
                </c:pt>
                <c:pt idx="780">
                  <c:v>226</c:v>
                </c:pt>
                <c:pt idx="781">
                  <c:v>9294</c:v>
                </c:pt>
                <c:pt idx="782">
                  <c:v>192</c:v>
                </c:pt>
                <c:pt idx="783">
                  <c:v>8377</c:v>
                </c:pt>
                <c:pt idx="784">
                  <c:v>190</c:v>
                </c:pt>
                <c:pt idx="785">
                  <c:v>6560</c:v>
                </c:pt>
                <c:pt idx="786">
                  <c:v>188</c:v>
                </c:pt>
                <c:pt idx="787">
                  <c:v>7948</c:v>
                </c:pt>
                <c:pt idx="788">
                  <c:v>218</c:v>
                </c:pt>
                <c:pt idx="789">
                  <c:v>8320</c:v>
                </c:pt>
                <c:pt idx="790">
                  <c:v>184</c:v>
                </c:pt>
                <c:pt idx="791">
                  <c:v>7649</c:v>
                </c:pt>
                <c:pt idx="792">
                  <c:v>214</c:v>
                </c:pt>
                <c:pt idx="793">
                  <c:v>5926</c:v>
                </c:pt>
                <c:pt idx="794">
                  <c:v>180</c:v>
                </c:pt>
                <c:pt idx="795">
                  <c:v>6841</c:v>
                </c:pt>
                <c:pt idx="796">
                  <c:v>178</c:v>
                </c:pt>
                <c:pt idx="797">
                  <c:v>7362</c:v>
                </c:pt>
                <c:pt idx="798">
                  <c:v>208</c:v>
                </c:pt>
                <c:pt idx="799">
                  <c:v>6571</c:v>
                </c:pt>
                <c:pt idx="800">
                  <c:v>206</c:v>
                </c:pt>
                <c:pt idx="801">
                  <c:v>5136</c:v>
                </c:pt>
                <c:pt idx="802">
                  <c:v>204</c:v>
                </c:pt>
                <c:pt idx="803">
                  <c:v>6209</c:v>
                </c:pt>
                <c:pt idx="804">
                  <c:v>202</c:v>
                </c:pt>
                <c:pt idx="805">
                  <c:v>6861</c:v>
                </c:pt>
                <c:pt idx="806">
                  <c:v>199</c:v>
                </c:pt>
                <c:pt idx="807">
                  <c:v>5976</c:v>
                </c:pt>
                <c:pt idx="808">
                  <c:v>165</c:v>
                </c:pt>
                <c:pt idx="809">
                  <c:v>4586</c:v>
                </c:pt>
                <c:pt idx="810">
                  <c:v>195</c:v>
                </c:pt>
                <c:pt idx="811">
                  <c:v>5445</c:v>
                </c:pt>
                <c:pt idx="812">
                  <c:v>161</c:v>
                </c:pt>
                <c:pt idx="813">
                  <c:v>6002</c:v>
                </c:pt>
                <c:pt idx="814">
                  <c:v>159</c:v>
                </c:pt>
                <c:pt idx="815">
                  <c:v>5404</c:v>
                </c:pt>
                <c:pt idx="816">
                  <c:v>157</c:v>
                </c:pt>
                <c:pt idx="817">
                  <c:v>4008</c:v>
                </c:pt>
                <c:pt idx="818">
                  <c:v>155</c:v>
                </c:pt>
                <c:pt idx="819">
                  <c:v>4882</c:v>
                </c:pt>
                <c:pt idx="820">
                  <c:v>153</c:v>
                </c:pt>
                <c:pt idx="821">
                  <c:v>5390</c:v>
                </c:pt>
                <c:pt idx="822">
                  <c:v>183</c:v>
                </c:pt>
                <c:pt idx="823">
                  <c:v>4653</c:v>
                </c:pt>
                <c:pt idx="824">
                  <c:v>149</c:v>
                </c:pt>
                <c:pt idx="825">
                  <c:v>3734</c:v>
                </c:pt>
                <c:pt idx="826">
                  <c:v>179</c:v>
                </c:pt>
                <c:pt idx="827">
                  <c:v>4381</c:v>
                </c:pt>
                <c:pt idx="828">
                  <c:v>145</c:v>
                </c:pt>
                <c:pt idx="829">
                  <c:v>4430</c:v>
                </c:pt>
                <c:pt idx="830">
                  <c:v>143</c:v>
                </c:pt>
                <c:pt idx="831">
                  <c:v>3962</c:v>
                </c:pt>
                <c:pt idx="832">
                  <c:v>173</c:v>
                </c:pt>
                <c:pt idx="833">
                  <c:v>3272</c:v>
                </c:pt>
                <c:pt idx="834">
                  <c:v>171</c:v>
                </c:pt>
                <c:pt idx="835">
                  <c:v>3871</c:v>
                </c:pt>
                <c:pt idx="836">
                  <c:v>137</c:v>
                </c:pt>
                <c:pt idx="837">
                  <c:v>3931</c:v>
                </c:pt>
                <c:pt idx="838">
                  <c:v>167</c:v>
                </c:pt>
                <c:pt idx="839">
                  <c:v>3439</c:v>
                </c:pt>
                <c:pt idx="840">
                  <c:v>141</c:v>
                </c:pt>
                <c:pt idx="841">
                  <c:v>2658</c:v>
                </c:pt>
                <c:pt idx="842">
                  <c:v>163</c:v>
                </c:pt>
                <c:pt idx="843">
                  <c:v>3089</c:v>
                </c:pt>
                <c:pt idx="844">
                  <c:v>129</c:v>
                </c:pt>
                <c:pt idx="845">
                  <c:v>3278</c:v>
                </c:pt>
                <c:pt idx="846">
                  <c:v>159</c:v>
                </c:pt>
                <c:pt idx="847">
                  <c:v>3115</c:v>
                </c:pt>
                <c:pt idx="848">
                  <c:v>157</c:v>
                </c:pt>
                <c:pt idx="849">
                  <c:v>2264</c:v>
                </c:pt>
                <c:pt idx="850">
                  <c:v>155</c:v>
                </c:pt>
                <c:pt idx="851">
                  <c:v>2848</c:v>
                </c:pt>
                <c:pt idx="852">
                  <c:v>153</c:v>
                </c:pt>
                <c:pt idx="853">
                  <c:v>2836</c:v>
                </c:pt>
                <c:pt idx="854">
                  <c:v>119</c:v>
                </c:pt>
                <c:pt idx="855">
                  <c:v>2461</c:v>
                </c:pt>
                <c:pt idx="856">
                  <c:v>149</c:v>
                </c:pt>
                <c:pt idx="857">
                  <c:v>1846</c:v>
                </c:pt>
                <c:pt idx="858">
                  <c:v>115</c:v>
                </c:pt>
                <c:pt idx="859">
                  <c:v>2201</c:v>
                </c:pt>
                <c:pt idx="860">
                  <c:v>145</c:v>
                </c:pt>
                <c:pt idx="861">
                  <c:v>2258</c:v>
                </c:pt>
                <c:pt idx="862">
                  <c:v>143</c:v>
                </c:pt>
                <c:pt idx="863">
                  <c:v>2058</c:v>
                </c:pt>
                <c:pt idx="864">
                  <c:v>109</c:v>
                </c:pt>
                <c:pt idx="865">
                  <c:v>1760</c:v>
                </c:pt>
                <c:pt idx="866">
                  <c:v>139</c:v>
                </c:pt>
                <c:pt idx="867">
                  <c:v>2013</c:v>
                </c:pt>
                <c:pt idx="868">
                  <c:v>137</c:v>
                </c:pt>
                <c:pt idx="869">
                  <c:v>1897</c:v>
                </c:pt>
                <c:pt idx="870">
                  <c:v>134</c:v>
                </c:pt>
                <c:pt idx="871">
                  <c:v>1641</c:v>
                </c:pt>
                <c:pt idx="872">
                  <c:v>100</c:v>
                </c:pt>
                <c:pt idx="873">
                  <c:v>1466</c:v>
                </c:pt>
                <c:pt idx="874">
                  <c:v>98</c:v>
                </c:pt>
                <c:pt idx="875">
                  <c:v>1405</c:v>
                </c:pt>
                <c:pt idx="876">
                  <c:v>96</c:v>
                </c:pt>
                <c:pt idx="877">
                  <c:v>1666</c:v>
                </c:pt>
                <c:pt idx="878">
                  <c:v>94</c:v>
                </c:pt>
                <c:pt idx="879">
                  <c:v>1510</c:v>
                </c:pt>
                <c:pt idx="880">
                  <c:v>92</c:v>
                </c:pt>
                <c:pt idx="881">
                  <c:v>1064</c:v>
                </c:pt>
                <c:pt idx="882">
                  <c:v>98</c:v>
                </c:pt>
                <c:pt idx="883">
                  <c:v>1334</c:v>
                </c:pt>
                <c:pt idx="884">
                  <c:v>120</c:v>
                </c:pt>
                <c:pt idx="885">
                  <c:v>1370</c:v>
                </c:pt>
                <c:pt idx="886">
                  <c:v>86</c:v>
                </c:pt>
                <c:pt idx="887">
                  <c:v>1234</c:v>
                </c:pt>
                <c:pt idx="888">
                  <c:v>116</c:v>
                </c:pt>
                <c:pt idx="889">
                  <c:v>782</c:v>
                </c:pt>
                <c:pt idx="890">
                  <c:v>114</c:v>
                </c:pt>
                <c:pt idx="891">
                  <c:v>1037</c:v>
                </c:pt>
                <c:pt idx="892">
                  <c:v>80</c:v>
                </c:pt>
                <c:pt idx="893">
                  <c:v>878</c:v>
                </c:pt>
                <c:pt idx="894">
                  <c:v>78</c:v>
                </c:pt>
                <c:pt idx="895">
                  <c:v>956</c:v>
                </c:pt>
                <c:pt idx="896">
                  <c:v>76</c:v>
                </c:pt>
                <c:pt idx="897">
                  <c:v>608</c:v>
                </c:pt>
                <c:pt idx="898">
                  <c:v>106</c:v>
                </c:pt>
                <c:pt idx="899">
                  <c:v>835</c:v>
                </c:pt>
                <c:pt idx="900">
                  <c:v>72</c:v>
                </c:pt>
                <c:pt idx="901">
                  <c:v>655</c:v>
                </c:pt>
                <c:pt idx="902">
                  <c:v>70</c:v>
                </c:pt>
                <c:pt idx="903">
                  <c:v>605</c:v>
                </c:pt>
                <c:pt idx="904">
                  <c:v>100</c:v>
                </c:pt>
                <c:pt idx="905">
                  <c:v>426</c:v>
                </c:pt>
                <c:pt idx="906">
                  <c:v>98</c:v>
                </c:pt>
                <c:pt idx="907">
                  <c:v>417</c:v>
                </c:pt>
                <c:pt idx="908">
                  <c:v>96</c:v>
                </c:pt>
                <c:pt idx="909">
                  <c:v>414</c:v>
                </c:pt>
                <c:pt idx="910">
                  <c:v>94</c:v>
                </c:pt>
                <c:pt idx="911">
                  <c:v>565</c:v>
                </c:pt>
                <c:pt idx="912">
                  <c:v>60</c:v>
                </c:pt>
                <c:pt idx="913">
                  <c:v>296</c:v>
                </c:pt>
                <c:pt idx="914">
                  <c:v>58</c:v>
                </c:pt>
                <c:pt idx="915">
                  <c:v>492</c:v>
                </c:pt>
                <c:pt idx="916">
                  <c:v>56</c:v>
                </c:pt>
                <c:pt idx="917">
                  <c:v>344</c:v>
                </c:pt>
                <c:pt idx="918">
                  <c:v>54</c:v>
                </c:pt>
                <c:pt idx="919">
                  <c:v>427</c:v>
                </c:pt>
                <c:pt idx="920">
                  <c:v>52</c:v>
                </c:pt>
                <c:pt idx="921">
                  <c:v>214</c:v>
                </c:pt>
                <c:pt idx="922">
                  <c:v>50</c:v>
                </c:pt>
                <c:pt idx="923">
                  <c:v>169</c:v>
                </c:pt>
                <c:pt idx="924">
                  <c:v>56</c:v>
                </c:pt>
                <c:pt idx="925">
                  <c:v>338</c:v>
                </c:pt>
                <c:pt idx="926">
                  <c:v>46</c:v>
                </c:pt>
                <c:pt idx="927">
                  <c:v>178</c:v>
                </c:pt>
                <c:pt idx="928">
                  <c:v>76</c:v>
                </c:pt>
                <c:pt idx="929">
                  <c:v>128</c:v>
                </c:pt>
                <c:pt idx="930">
                  <c:v>42</c:v>
                </c:pt>
                <c:pt idx="931">
                  <c:v>281</c:v>
                </c:pt>
                <c:pt idx="932">
                  <c:v>40</c:v>
                </c:pt>
                <c:pt idx="933">
                  <c:v>141</c:v>
                </c:pt>
                <c:pt idx="934">
                  <c:v>91</c:v>
                </c:pt>
                <c:pt idx="935">
                  <c:v>6399</c:v>
                </c:pt>
                <c:pt idx="936">
                  <c:v>123117</c:v>
                </c:pt>
                <c:pt idx="937">
                  <c:v>219</c:v>
                </c:pt>
                <c:pt idx="938">
                  <c:v>6241</c:v>
                </c:pt>
                <c:pt idx="939">
                  <c:v>115597</c:v>
                </c:pt>
                <c:pt idx="940">
                  <c:v>219</c:v>
                </c:pt>
                <c:pt idx="941">
                  <c:v>4995</c:v>
                </c:pt>
                <c:pt idx="942">
                  <c:v>108045</c:v>
                </c:pt>
                <c:pt idx="943">
                  <c:v>99</c:v>
                </c:pt>
                <c:pt idx="944">
                  <c:v>5925</c:v>
                </c:pt>
                <c:pt idx="945">
                  <c:v>100461</c:v>
                </c:pt>
                <c:pt idx="946">
                  <c:v>91</c:v>
                </c:pt>
                <c:pt idx="947">
                  <c:v>5767</c:v>
                </c:pt>
                <c:pt idx="948">
                  <c:v>93709</c:v>
                </c:pt>
                <c:pt idx="949">
                  <c:v>219</c:v>
                </c:pt>
                <c:pt idx="950">
                  <c:v>4521</c:v>
                </c:pt>
                <c:pt idx="951">
                  <c:v>86637</c:v>
                </c:pt>
                <c:pt idx="952">
                  <c:v>219</c:v>
                </c:pt>
                <c:pt idx="953">
                  <c:v>5451</c:v>
                </c:pt>
                <c:pt idx="954">
                  <c:v>80109</c:v>
                </c:pt>
                <c:pt idx="955">
                  <c:v>219</c:v>
                </c:pt>
                <c:pt idx="956">
                  <c:v>4221</c:v>
                </c:pt>
                <c:pt idx="957">
                  <c:v>74125</c:v>
                </c:pt>
                <c:pt idx="958">
                  <c:v>91</c:v>
                </c:pt>
                <c:pt idx="959">
                  <c:v>4047</c:v>
                </c:pt>
                <c:pt idx="960">
                  <c:v>68109</c:v>
                </c:pt>
                <c:pt idx="961">
                  <c:v>99</c:v>
                </c:pt>
                <c:pt idx="962">
                  <c:v>3921</c:v>
                </c:pt>
                <c:pt idx="963">
                  <c:v>62349</c:v>
                </c:pt>
                <c:pt idx="964">
                  <c:v>91</c:v>
                </c:pt>
                <c:pt idx="965">
                  <c:v>4819</c:v>
                </c:pt>
                <c:pt idx="966">
                  <c:v>56557</c:v>
                </c:pt>
                <c:pt idx="967">
                  <c:v>91</c:v>
                </c:pt>
                <c:pt idx="968">
                  <c:v>3565</c:v>
                </c:pt>
                <c:pt idx="969">
                  <c:v>51597</c:v>
                </c:pt>
                <c:pt idx="970">
                  <c:v>219</c:v>
                </c:pt>
                <c:pt idx="971">
                  <c:v>3439</c:v>
                </c:pt>
                <c:pt idx="972">
                  <c:v>46317</c:v>
                </c:pt>
                <c:pt idx="973">
                  <c:v>219</c:v>
                </c:pt>
                <c:pt idx="974">
                  <c:v>3257</c:v>
                </c:pt>
                <c:pt idx="975">
                  <c:v>41581</c:v>
                </c:pt>
                <c:pt idx="976">
                  <c:v>219</c:v>
                </c:pt>
                <c:pt idx="977">
                  <c:v>3107</c:v>
                </c:pt>
                <c:pt idx="978">
                  <c:v>37389</c:v>
                </c:pt>
                <c:pt idx="979">
                  <c:v>91</c:v>
                </c:pt>
                <c:pt idx="980">
                  <c:v>2957</c:v>
                </c:pt>
                <c:pt idx="981">
                  <c:v>33165</c:v>
                </c:pt>
                <c:pt idx="982">
                  <c:v>219</c:v>
                </c:pt>
                <c:pt idx="983">
                  <c:v>2807</c:v>
                </c:pt>
                <c:pt idx="984">
                  <c:v>29197</c:v>
                </c:pt>
                <c:pt idx="985">
                  <c:v>219</c:v>
                </c:pt>
                <c:pt idx="986">
                  <c:v>2625</c:v>
                </c:pt>
                <c:pt idx="987">
                  <c:v>25485</c:v>
                </c:pt>
                <c:pt idx="988">
                  <c:v>91</c:v>
                </c:pt>
                <c:pt idx="989">
                  <c:v>3555</c:v>
                </c:pt>
                <c:pt idx="990">
                  <c:v>22029</c:v>
                </c:pt>
                <c:pt idx="991">
                  <c:v>99</c:v>
                </c:pt>
                <c:pt idx="992">
                  <c:v>2317</c:v>
                </c:pt>
                <c:pt idx="993">
                  <c:v>18541</c:v>
                </c:pt>
                <c:pt idx="994">
                  <c:v>211</c:v>
                </c:pt>
                <c:pt idx="995">
                  <c:v>2127</c:v>
                </c:pt>
                <c:pt idx="996">
                  <c:v>15885</c:v>
                </c:pt>
                <c:pt idx="997">
                  <c:v>219</c:v>
                </c:pt>
                <c:pt idx="998">
                  <c:v>3081</c:v>
                </c:pt>
                <c:pt idx="999">
                  <c:v>12909</c:v>
                </c:pt>
                <c:pt idx="1000">
                  <c:v>219</c:v>
                </c:pt>
                <c:pt idx="1001">
                  <c:v>2907</c:v>
                </c:pt>
                <c:pt idx="1002">
                  <c:v>10765</c:v>
                </c:pt>
                <c:pt idx="1003">
                  <c:v>91</c:v>
                </c:pt>
                <c:pt idx="1004">
                  <c:v>1685</c:v>
                </c:pt>
                <c:pt idx="1005">
                  <c:v>8317</c:v>
                </c:pt>
                <c:pt idx="1006">
                  <c:v>219</c:v>
                </c:pt>
                <c:pt idx="1007">
                  <c:v>2607</c:v>
                </c:pt>
                <c:pt idx="1008">
                  <c:v>6669</c:v>
                </c:pt>
                <c:pt idx="1009">
                  <c:v>219</c:v>
                </c:pt>
                <c:pt idx="1010">
                  <c:v>2433</c:v>
                </c:pt>
                <c:pt idx="1011">
                  <c:v>4741</c:v>
                </c:pt>
                <c:pt idx="1012">
                  <c:v>219</c:v>
                </c:pt>
                <c:pt idx="1013">
                  <c:v>1123</c:v>
                </c:pt>
                <c:pt idx="1014">
                  <c:v>3589</c:v>
                </c:pt>
                <c:pt idx="1015">
                  <c:v>219</c:v>
                </c:pt>
                <c:pt idx="1016">
                  <c:v>917</c:v>
                </c:pt>
                <c:pt idx="1017">
                  <c:v>2445</c:v>
                </c:pt>
                <c:pt idx="1018">
                  <c:v>211</c:v>
                </c:pt>
                <c:pt idx="1019">
                  <c:v>671</c:v>
                </c:pt>
                <c:pt idx="1020">
                  <c:v>1301</c:v>
                </c:pt>
                <c:pt idx="1021">
                  <c:v>211</c:v>
                </c:pt>
                <c:pt idx="1022">
                  <c:v>825</c:v>
                </c:pt>
                <c:pt idx="1023">
                  <c:v>589</c:v>
                </c:pt>
                <c:pt idx="1024">
                  <c:v>99</c:v>
                </c:pt>
                <c:pt idx="1025">
                  <c:v>419</c:v>
                </c:pt>
                <c:pt idx="1026">
                  <c:v>197</c:v>
                </c:pt>
                <c:pt idx="1027">
                  <c:v>91</c:v>
                </c:pt>
                <c:pt idx="1028">
                  <c:v>223025</c:v>
                </c:pt>
                <c:pt idx="1029">
                  <c:v>279883</c:v>
                </c:pt>
                <c:pt idx="1030">
                  <c:v>70052</c:v>
                </c:pt>
                <c:pt idx="1031">
                  <c:v>4203421</c:v>
                </c:pt>
                <c:pt idx="1032">
                  <c:v>4198509</c:v>
                </c:pt>
                <c:pt idx="1033">
                  <c:v>4202669</c:v>
                </c:pt>
                <c:pt idx="1034">
                  <c:v>4198941</c:v>
                </c:pt>
                <c:pt idx="1035">
                  <c:v>357</c:v>
                </c:pt>
                <c:pt idx="1036">
                  <c:v>701</c:v>
                </c:pt>
                <c:pt idx="1037">
                  <c:v>725</c:v>
                </c:pt>
                <c:pt idx="1038">
                  <c:v>1381</c:v>
                </c:pt>
                <c:pt idx="1039">
                  <c:v>1733</c:v>
                </c:pt>
                <c:pt idx="1040">
                  <c:v>2061</c:v>
                </c:pt>
                <c:pt idx="1041">
                  <c:v>1493</c:v>
                </c:pt>
                <c:pt idx="1042">
                  <c:v>1445</c:v>
                </c:pt>
                <c:pt idx="1043">
                  <c:v>1581</c:v>
                </c:pt>
                <c:pt idx="1044">
                  <c:v>2525</c:v>
                </c:pt>
                <c:pt idx="1045">
                  <c:v>2637</c:v>
                </c:pt>
                <c:pt idx="1046">
                  <c:v>1957</c:v>
                </c:pt>
                <c:pt idx="1047">
                  <c:v>2861</c:v>
                </c:pt>
                <c:pt idx="1048">
                  <c:v>2277</c:v>
                </c:pt>
                <c:pt idx="1049">
                  <c:v>3077</c:v>
                </c:pt>
                <c:pt idx="1050">
                  <c:v>2517</c:v>
                </c:pt>
                <c:pt idx="1051">
                  <c:v>2517</c:v>
                </c:pt>
                <c:pt idx="1052">
                  <c:v>2621</c:v>
                </c:pt>
                <c:pt idx="1053">
                  <c:v>2725</c:v>
                </c:pt>
                <c:pt idx="1054">
                  <c:v>2829</c:v>
                </c:pt>
                <c:pt idx="1055">
                  <c:v>3061</c:v>
                </c:pt>
                <c:pt idx="1056">
                  <c:v>3869</c:v>
                </c:pt>
                <c:pt idx="1057">
                  <c:v>3981</c:v>
                </c:pt>
                <c:pt idx="1058">
                  <c:v>3413</c:v>
                </c:pt>
                <c:pt idx="1059">
                  <c:v>3525</c:v>
                </c:pt>
                <c:pt idx="1060">
                  <c:v>3637</c:v>
                </c:pt>
                <c:pt idx="1061">
                  <c:v>3629</c:v>
                </c:pt>
                <c:pt idx="1062">
                  <c:v>4541</c:v>
                </c:pt>
                <c:pt idx="1063">
                  <c:v>3853</c:v>
                </c:pt>
                <c:pt idx="1064">
                  <c:v>4765</c:v>
                </c:pt>
                <c:pt idx="1065">
                  <c:v>4197</c:v>
                </c:pt>
                <c:pt idx="1066">
                  <c:v>4309</c:v>
                </c:pt>
                <c:pt idx="1067">
                  <c:v>4301</c:v>
                </c:pt>
                <c:pt idx="1068">
                  <c:v>4397</c:v>
                </c:pt>
                <c:pt idx="1069">
                  <c:v>5325</c:v>
                </c:pt>
                <c:pt idx="1070">
                  <c:v>5437</c:v>
                </c:pt>
                <c:pt idx="1071">
                  <c:v>4741</c:v>
                </c:pt>
                <c:pt idx="1072">
                  <c:v>5661</c:v>
                </c:pt>
                <c:pt idx="1073">
                  <c:v>5773</c:v>
                </c:pt>
                <c:pt idx="1074">
                  <c:v>5205</c:v>
                </c:pt>
                <c:pt idx="1075">
                  <c:v>5205</c:v>
                </c:pt>
                <c:pt idx="1076">
                  <c:v>5317</c:v>
                </c:pt>
                <c:pt idx="1077">
                  <c:v>5421</c:v>
                </c:pt>
                <c:pt idx="1078">
                  <c:v>5653</c:v>
                </c:pt>
                <c:pt idx="1079">
                  <c:v>5645</c:v>
                </c:pt>
                <c:pt idx="1080">
                  <c:v>6557</c:v>
                </c:pt>
                <c:pt idx="1081">
                  <c:v>6669</c:v>
                </c:pt>
                <c:pt idx="1082">
                  <c:v>5981</c:v>
                </c:pt>
                <c:pt idx="1083">
                  <c:v>6893</c:v>
                </c:pt>
                <c:pt idx="1084">
                  <c:v>7005</c:v>
                </c:pt>
                <c:pt idx="1085">
                  <c:v>6421</c:v>
                </c:pt>
                <c:pt idx="1086">
                  <c:v>7229</c:v>
                </c:pt>
                <c:pt idx="1087">
                  <c:v>6637</c:v>
                </c:pt>
                <c:pt idx="1088">
                  <c:v>7453</c:v>
                </c:pt>
                <c:pt idx="1089">
                  <c:v>6773</c:v>
                </c:pt>
                <c:pt idx="1090">
                  <c:v>6877</c:v>
                </c:pt>
                <c:pt idx="1091">
                  <c:v>6989</c:v>
                </c:pt>
                <c:pt idx="1092">
                  <c:v>7205</c:v>
                </c:pt>
                <c:pt idx="1093">
                  <c:v>7197</c:v>
                </c:pt>
                <c:pt idx="1094">
                  <c:v>7445</c:v>
                </c:pt>
                <c:pt idx="1095">
                  <c:v>7421</c:v>
                </c:pt>
                <c:pt idx="1096">
                  <c:v>7645</c:v>
                </c:pt>
                <c:pt idx="1097">
                  <c:v>7781</c:v>
                </c:pt>
                <c:pt idx="1098">
                  <c:v>7765</c:v>
                </c:pt>
                <c:pt idx="1099">
                  <c:v>7981</c:v>
                </c:pt>
                <c:pt idx="1100">
                  <c:v>8797</c:v>
                </c:pt>
                <c:pt idx="1101">
                  <c:v>8909</c:v>
                </c:pt>
                <c:pt idx="1102">
                  <c:v>9021</c:v>
                </c:pt>
                <c:pt idx="1103">
                  <c:v>8333</c:v>
                </c:pt>
                <c:pt idx="1104">
                  <c:v>9245</c:v>
                </c:pt>
                <c:pt idx="1105">
                  <c:v>8557</c:v>
                </c:pt>
                <c:pt idx="1106">
                  <c:v>9469</c:v>
                </c:pt>
                <c:pt idx="1107">
                  <c:v>9581</c:v>
                </c:pt>
                <c:pt idx="1108">
                  <c:v>9693</c:v>
                </c:pt>
                <c:pt idx="1109">
                  <c:v>9805</c:v>
                </c:pt>
                <c:pt idx="1110">
                  <c:v>9245</c:v>
                </c:pt>
                <c:pt idx="1111">
                  <c:v>10029</c:v>
                </c:pt>
                <c:pt idx="1112">
                  <c:v>9437</c:v>
                </c:pt>
                <c:pt idx="1113">
                  <c:v>9573</c:v>
                </c:pt>
                <c:pt idx="1114">
                  <c:v>9573</c:v>
                </c:pt>
                <c:pt idx="1115">
                  <c:v>9661</c:v>
                </c:pt>
                <c:pt idx="1116">
                  <c:v>9893</c:v>
                </c:pt>
                <c:pt idx="1117">
                  <c:v>9997</c:v>
                </c:pt>
                <c:pt idx="1118">
                  <c:v>10813</c:v>
                </c:pt>
                <c:pt idx="1119">
                  <c:v>10133</c:v>
                </c:pt>
                <c:pt idx="1120">
                  <c:v>11037</c:v>
                </c:pt>
                <c:pt idx="1121">
                  <c:v>11149</c:v>
                </c:pt>
                <c:pt idx="1122">
                  <c:v>10589</c:v>
                </c:pt>
                <c:pt idx="1123">
                  <c:v>10677</c:v>
                </c:pt>
                <c:pt idx="1124">
                  <c:v>11485</c:v>
                </c:pt>
                <c:pt idx="1125">
                  <c:v>10781</c:v>
                </c:pt>
                <c:pt idx="1126">
                  <c:v>10925</c:v>
                </c:pt>
                <c:pt idx="1127">
                  <c:v>11021</c:v>
                </c:pt>
                <c:pt idx="1128">
                  <c:v>11253</c:v>
                </c:pt>
                <c:pt idx="1129">
                  <c:v>11253</c:v>
                </c:pt>
                <c:pt idx="1130">
                  <c:v>12157</c:v>
                </c:pt>
                <c:pt idx="1131">
                  <c:v>12269</c:v>
                </c:pt>
                <c:pt idx="1132">
                  <c:v>12381</c:v>
                </c:pt>
                <c:pt idx="1133">
                  <c:v>11797</c:v>
                </c:pt>
                <c:pt idx="1134">
                  <c:v>11829</c:v>
                </c:pt>
                <c:pt idx="1135">
                  <c:v>12021</c:v>
                </c:pt>
                <c:pt idx="1136">
                  <c:v>12829</c:v>
                </c:pt>
                <c:pt idx="1137">
                  <c:v>12141</c:v>
                </c:pt>
                <c:pt idx="1138">
                  <c:v>13053</c:v>
                </c:pt>
                <c:pt idx="1139">
                  <c:v>13165</c:v>
                </c:pt>
                <c:pt idx="1140">
                  <c:v>13277</c:v>
                </c:pt>
                <c:pt idx="1141">
                  <c:v>13389</c:v>
                </c:pt>
                <c:pt idx="1142">
                  <c:v>12701</c:v>
                </c:pt>
                <c:pt idx="1143">
                  <c:v>12909</c:v>
                </c:pt>
                <c:pt idx="1144">
                  <c:v>13725</c:v>
                </c:pt>
                <c:pt idx="1145">
                  <c:v>13837</c:v>
                </c:pt>
                <c:pt idx="1146">
                  <c:v>13189</c:v>
                </c:pt>
                <c:pt idx="1147">
                  <c:v>14061</c:v>
                </c:pt>
                <c:pt idx="1148">
                  <c:v>13381</c:v>
                </c:pt>
                <c:pt idx="1149">
                  <c:v>13485</c:v>
                </c:pt>
                <c:pt idx="1150">
                  <c:v>13757</c:v>
                </c:pt>
                <c:pt idx="1151">
                  <c:v>14509</c:v>
                </c:pt>
                <c:pt idx="1152">
                  <c:v>13949</c:v>
                </c:pt>
                <c:pt idx="1153">
                  <c:v>14733</c:v>
                </c:pt>
                <c:pt idx="1154">
                  <c:v>14221</c:v>
                </c:pt>
                <c:pt idx="1155">
                  <c:v>14205</c:v>
                </c:pt>
                <c:pt idx="1156">
                  <c:v>15069</c:v>
                </c:pt>
                <c:pt idx="1157">
                  <c:v>15181</c:v>
                </c:pt>
                <c:pt idx="1158">
                  <c:v>15293</c:v>
                </c:pt>
                <c:pt idx="1159">
                  <c:v>14741</c:v>
                </c:pt>
                <c:pt idx="1160">
                  <c:v>14765</c:v>
                </c:pt>
                <c:pt idx="1161">
                  <c:v>15629</c:v>
                </c:pt>
                <c:pt idx="1162">
                  <c:v>15149</c:v>
                </c:pt>
                <c:pt idx="1163">
                  <c:v>15629</c:v>
                </c:pt>
                <c:pt idx="1164">
                  <c:v>15517</c:v>
                </c:pt>
                <c:pt idx="1165">
                  <c:v>14405</c:v>
                </c:pt>
                <c:pt idx="1166">
                  <c:v>15293</c:v>
                </c:pt>
                <c:pt idx="1167">
                  <c:v>14133</c:v>
                </c:pt>
                <c:pt idx="1168">
                  <c:v>15069</c:v>
                </c:pt>
                <c:pt idx="1169">
                  <c:v>13973</c:v>
                </c:pt>
                <c:pt idx="1170">
                  <c:v>13965</c:v>
                </c:pt>
                <c:pt idx="1171">
                  <c:v>13741</c:v>
                </c:pt>
                <c:pt idx="1172">
                  <c:v>13621</c:v>
                </c:pt>
                <c:pt idx="1173">
                  <c:v>13525</c:v>
                </c:pt>
                <c:pt idx="1174">
                  <c:v>14397</c:v>
                </c:pt>
                <c:pt idx="1175">
                  <c:v>13285</c:v>
                </c:pt>
                <c:pt idx="1176">
                  <c:v>13189</c:v>
                </c:pt>
                <c:pt idx="1177">
                  <c:v>14061</c:v>
                </c:pt>
                <c:pt idx="1178">
                  <c:v>13949</c:v>
                </c:pt>
                <c:pt idx="1179">
                  <c:v>13837</c:v>
                </c:pt>
                <c:pt idx="1180">
                  <c:v>12741</c:v>
                </c:pt>
                <c:pt idx="1181">
                  <c:v>13613</c:v>
                </c:pt>
                <c:pt idx="1182">
                  <c:v>12509</c:v>
                </c:pt>
                <c:pt idx="1183">
                  <c:v>13389</c:v>
                </c:pt>
                <c:pt idx="1184">
                  <c:v>12285</c:v>
                </c:pt>
                <c:pt idx="1185">
                  <c:v>12165</c:v>
                </c:pt>
                <c:pt idx="1186">
                  <c:v>13053</c:v>
                </c:pt>
                <c:pt idx="1187">
                  <c:v>12941</c:v>
                </c:pt>
                <c:pt idx="1188">
                  <c:v>12829</c:v>
                </c:pt>
                <c:pt idx="1189">
                  <c:v>11741</c:v>
                </c:pt>
                <c:pt idx="1190">
                  <c:v>11597</c:v>
                </c:pt>
                <c:pt idx="1191">
                  <c:v>12493</c:v>
                </c:pt>
                <c:pt idx="1192">
                  <c:v>12381</c:v>
                </c:pt>
                <c:pt idx="1193">
                  <c:v>11261</c:v>
                </c:pt>
                <c:pt idx="1194">
                  <c:v>11173</c:v>
                </c:pt>
                <c:pt idx="1195">
                  <c:v>11045</c:v>
                </c:pt>
                <c:pt idx="1196">
                  <c:v>11933</c:v>
                </c:pt>
                <c:pt idx="1197">
                  <c:v>11821</c:v>
                </c:pt>
                <c:pt idx="1198">
                  <c:v>10733</c:v>
                </c:pt>
                <c:pt idx="1199">
                  <c:v>10597</c:v>
                </c:pt>
                <c:pt idx="1200">
                  <c:v>11485</c:v>
                </c:pt>
                <c:pt idx="1201">
                  <c:v>11373</c:v>
                </c:pt>
                <c:pt idx="1202">
                  <c:v>10285</c:v>
                </c:pt>
                <c:pt idx="1203">
                  <c:v>11149</c:v>
                </c:pt>
                <c:pt idx="1204">
                  <c:v>10029</c:v>
                </c:pt>
                <c:pt idx="1205">
                  <c:v>10925</c:v>
                </c:pt>
                <c:pt idx="1206">
                  <c:v>10813</c:v>
                </c:pt>
                <c:pt idx="1207">
                  <c:v>9733</c:v>
                </c:pt>
                <c:pt idx="1208">
                  <c:v>9557</c:v>
                </c:pt>
                <c:pt idx="1209">
                  <c:v>9485</c:v>
                </c:pt>
                <c:pt idx="1210">
                  <c:v>9365</c:v>
                </c:pt>
                <c:pt idx="1211">
                  <c:v>9277</c:v>
                </c:pt>
                <c:pt idx="1212">
                  <c:v>10141</c:v>
                </c:pt>
                <c:pt idx="1213">
                  <c:v>10029</c:v>
                </c:pt>
                <c:pt idx="1214">
                  <c:v>8917</c:v>
                </c:pt>
                <c:pt idx="1215">
                  <c:v>9805</c:v>
                </c:pt>
                <c:pt idx="1216">
                  <c:v>9693</c:v>
                </c:pt>
                <c:pt idx="1217">
                  <c:v>8589</c:v>
                </c:pt>
                <c:pt idx="1218">
                  <c:v>8501</c:v>
                </c:pt>
                <c:pt idx="1219">
                  <c:v>8373</c:v>
                </c:pt>
                <c:pt idx="1220">
                  <c:v>9245</c:v>
                </c:pt>
                <c:pt idx="1221">
                  <c:v>8125</c:v>
                </c:pt>
                <c:pt idx="1222">
                  <c:v>8053</c:v>
                </c:pt>
                <c:pt idx="1223">
                  <c:v>7909</c:v>
                </c:pt>
                <c:pt idx="1224">
                  <c:v>8797</c:v>
                </c:pt>
                <c:pt idx="1225">
                  <c:v>7685</c:v>
                </c:pt>
                <c:pt idx="1226">
                  <c:v>7565</c:v>
                </c:pt>
                <c:pt idx="1227">
                  <c:v>7453</c:v>
                </c:pt>
                <c:pt idx="1228">
                  <c:v>7397</c:v>
                </c:pt>
                <c:pt idx="1229">
                  <c:v>7237</c:v>
                </c:pt>
                <c:pt idx="1230">
                  <c:v>8125</c:v>
                </c:pt>
                <c:pt idx="1231">
                  <c:v>7045</c:v>
                </c:pt>
                <c:pt idx="1232">
                  <c:v>7901</c:v>
                </c:pt>
                <c:pt idx="1233">
                  <c:v>7789</c:v>
                </c:pt>
                <c:pt idx="1234">
                  <c:v>6669</c:v>
                </c:pt>
                <c:pt idx="1235">
                  <c:v>7565</c:v>
                </c:pt>
                <c:pt idx="1236">
                  <c:v>7453</c:v>
                </c:pt>
                <c:pt idx="1237">
                  <c:v>6485</c:v>
                </c:pt>
                <c:pt idx="1238">
                  <c:v>6261</c:v>
                </c:pt>
                <c:pt idx="1239">
                  <c:v>6149</c:v>
                </c:pt>
                <c:pt idx="1240">
                  <c:v>5973</c:v>
                </c:pt>
                <c:pt idx="1241">
                  <c:v>6893</c:v>
                </c:pt>
                <c:pt idx="1242">
                  <c:v>5805</c:v>
                </c:pt>
                <c:pt idx="1243">
                  <c:v>5717</c:v>
                </c:pt>
                <c:pt idx="1244">
                  <c:v>6557</c:v>
                </c:pt>
                <c:pt idx="1245">
                  <c:v>5573</c:v>
                </c:pt>
                <c:pt idx="1246">
                  <c:v>6333</c:v>
                </c:pt>
                <c:pt idx="1247">
                  <c:v>6221</c:v>
                </c:pt>
                <c:pt idx="1248">
                  <c:v>5125</c:v>
                </c:pt>
                <c:pt idx="1249">
                  <c:v>4997</c:v>
                </c:pt>
                <c:pt idx="1250">
                  <c:v>5885</c:v>
                </c:pt>
                <c:pt idx="1251">
                  <c:v>4725</c:v>
                </c:pt>
                <c:pt idx="1252">
                  <c:v>5661</c:v>
                </c:pt>
                <c:pt idx="1253">
                  <c:v>4565</c:v>
                </c:pt>
                <c:pt idx="1254">
                  <c:v>4405</c:v>
                </c:pt>
                <c:pt idx="1255">
                  <c:v>4373</c:v>
                </c:pt>
                <c:pt idx="1256">
                  <c:v>4253</c:v>
                </c:pt>
                <c:pt idx="1257">
                  <c:v>5101</c:v>
                </c:pt>
                <c:pt idx="1258">
                  <c:v>4989</c:v>
                </c:pt>
                <c:pt idx="1259">
                  <c:v>3893</c:v>
                </c:pt>
                <c:pt idx="1260">
                  <c:v>3765</c:v>
                </c:pt>
                <c:pt idx="1261">
                  <c:v>4653</c:v>
                </c:pt>
                <c:pt idx="1262">
                  <c:v>3669</c:v>
                </c:pt>
                <c:pt idx="1263">
                  <c:v>3469</c:v>
                </c:pt>
                <c:pt idx="1264">
                  <c:v>4317</c:v>
                </c:pt>
                <c:pt idx="1265">
                  <c:v>3229</c:v>
                </c:pt>
                <c:pt idx="1266">
                  <c:v>3133</c:v>
                </c:pt>
                <c:pt idx="1267">
                  <c:v>3981</c:v>
                </c:pt>
                <c:pt idx="1268">
                  <c:v>2861</c:v>
                </c:pt>
                <c:pt idx="1269">
                  <c:v>2685</c:v>
                </c:pt>
                <c:pt idx="1270">
                  <c:v>2621</c:v>
                </c:pt>
                <c:pt idx="1271">
                  <c:v>3525</c:v>
                </c:pt>
                <c:pt idx="1272">
                  <c:v>3421</c:v>
                </c:pt>
                <c:pt idx="1273">
                  <c:v>3309</c:v>
                </c:pt>
                <c:pt idx="1274">
                  <c:v>3197</c:v>
                </c:pt>
                <c:pt idx="1275">
                  <c:v>2069</c:v>
                </c:pt>
                <c:pt idx="1276">
                  <c:v>2973</c:v>
                </c:pt>
                <c:pt idx="1277">
                  <c:v>1853</c:v>
                </c:pt>
                <c:pt idx="1278">
                  <c:v>1749</c:v>
                </c:pt>
                <c:pt idx="1279">
                  <c:v>1653</c:v>
                </c:pt>
                <c:pt idx="1280">
                  <c:v>2525</c:v>
                </c:pt>
                <c:pt idx="1281">
                  <c:v>1421</c:v>
                </c:pt>
                <c:pt idx="1282">
                  <c:v>2277</c:v>
                </c:pt>
                <c:pt idx="1283">
                  <c:v>1181</c:v>
                </c:pt>
                <c:pt idx="1284">
                  <c:v>2069</c:v>
                </c:pt>
                <c:pt idx="1285">
                  <c:v>909</c:v>
                </c:pt>
                <c:pt idx="1286">
                  <c:v>717</c:v>
                </c:pt>
                <c:pt idx="1287">
                  <c:v>549</c:v>
                </c:pt>
                <c:pt idx="1288">
                  <c:v>389</c:v>
                </c:pt>
                <c:pt idx="1289">
                  <c:v>229</c:v>
                </c:pt>
                <c:pt idx="1290">
                  <c:v>914981</c:v>
                </c:pt>
                <c:pt idx="1291">
                  <c:v>2305988</c:v>
                </c:pt>
                <c:pt idx="1292">
                  <c:v>1944071</c:v>
                </c:pt>
                <c:pt idx="1293">
                  <c:v>57877</c:v>
                </c:pt>
                <c:pt idx="1294">
                  <c:v>115213</c:v>
                </c:pt>
                <c:pt idx="1295">
                  <c:v>59041</c:v>
                </c:pt>
                <c:pt idx="1296">
                  <c:v>1327</c:v>
                </c:pt>
                <c:pt idx="1297">
                  <c:v>399107</c:v>
                </c:pt>
                <c:pt idx="1298">
                  <c:v>314537</c:v>
                </c:pt>
                <c:pt idx="1299">
                  <c:v>115069</c:v>
                </c:pt>
                <c:pt idx="1300">
                  <c:v>58569</c:v>
                </c:pt>
                <c:pt idx="1301">
                  <c:v>1319</c:v>
                </c:pt>
                <c:pt idx="1302">
                  <c:v>399723</c:v>
                </c:pt>
                <c:pt idx="1303">
                  <c:v>314921</c:v>
                </c:pt>
                <c:pt idx="1304">
                  <c:v>115213</c:v>
                </c:pt>
                <c:pt idx="1305">
                  <c:v>59049</c:v>
                </c:pt>
                <c:pt idx="1306">
                  <c:v>1327</c:v>
                </c:pt>
                <c:pt idx="1307">
                  <c:v>399667</c:v>
                </c:pt>
                <c:pt idx="1308">
                  <c:v>314537</c:v>
                </c:pt>
                <c:pt idx="1309">
                  <c:v>115213</c:v>
                </c:pt>
                <c:pt idx="1310">
                  <c:v>58569</c:v>
                </c:pt>
                <c:pt idx="1311">
                  <c:v>1319</c:v>
                </c:pt>
                <c:pt idx="1312">
                  <c:v>399131</c:v>
                </c:pt>
                <c:pt idx="1313">
                  <c:v>314537</c:v>
                </c:pt>
                <c:pt idx="1314">
                  <c:v>115213</c:v>
                </c:pt>
                <c:pt idx="1315">
                  <c:v>59041</c:v>
                </c:pt>
                <c:pt idx="1316">
                  <c:v>1319</c:v>
                </c:pt>
                <c:pt idx="1317">
                  <c:v>399091</c:v>
                </c:pt>
                <c:pt idx="1318">
                  <c:v>314921</c:v>
                </c:pt>
                <c:pt idx="1319">
                  <c:v>115069</c:v>
                </c:pt>
                <c:pt idx="1320">
                  <c:v>59049</c:v>
                </c:pt>
                <c:pt idx="1321">
                  <c:v>1431</c:v>
                </c:pt>
                <c:pt idx="1322">
                  <c:v>399667</c:v>
                </c:pt>
                <c:pt idx="1323">
                  <c:v>314921</c:v>
                </c:pt>
                <c:pt idx="1324">
                  <c:v>115069</c:v>
                </c:pt>
                <c:pt idx="1325">
                  <c:v>58577</c:v>
                </c:pt>
                <c:pt idx="1326">
                  <c:v>1327</c:v>
                </c:pt>
                <c:pt idx="1327">
                  <c:v>399123</c:v>
                </c:pt>
                <c:pt idx="1328">
                  <c:v>314537</c:v>
                </c:pt>
                <c:pt idx="1329">
                  <c:v>115213</c:v>
                </c:pt>
                <c:pt idx="1330">
                  <c:v>59049</c:v>
                </c:pt>
                <c:pt idx="1331">
                  <c:v>1431</c:v>
                </c:pt>
                <c:pt idx="1332">
                  <c:v>399091</c:v>
                </c:pt>
                <c:pt idx="1333">
                  <c:v>314929</c:v>
                </c:pt>
                <c:pt idx="1334">
                  <c:v>115213</c:v>
                </c:pt>
                <c:pt idx="1335">
                  <c:v>58569</c:v>
                </c:pt>
                <c:pt idx="1336">
                  <c:v>1327</c:v>
                </c:pt>
                <c:pt idx="1337">
                  <c:v>399091</c:v>
                </c:pt>
                <c:pt idx="1338">
                  <c:v>314537</c:v>
                </c:pt>
                <c:pt idx="1339">
                  <c:v>115069</c:v>
                </c:pt>
                <c:pt idx="1340">
                  <c:v>59049</c:v>
                </c:pt>
                <c:pt idx="1341">
                  <c:v>1431</c:v>
                </c:pt>
                <c:pt idx="1342">
                  <c:v>399091</c:v>
                </c:pt>
                <c:pt idx="1343">
                  <c:v>314537</c:v>
                </c:pt>
                <c:pt idx="1344">
                  <c:v>115213</c:v>
                </c:pt>
                <c:pt idx="1345">
                  <c:v>59049</c:v>
                </c:pt>
                <c:pt idx="1346">
                  <c:v>1423</c:v>
                </c:pt>
                <c:pt idx="1347">
                  <c:v>399691</c:v>
                </c:pt>
                <c:pt idx="1348">
                  <c:v>314921</c:v>
                </c:pt>
                <c:pt idx="1349">
                  <c:v>115213</c:v>
                </c:pt>
                <c:pt idx="1350">
                  <c:v>59049</c:v>
                </c:pt>
                <c:pt idx="1351">
                  <c:v>1423</c:v>
                </c:pt>
                <c:pt idx="1352">
                  <c:v>399099</c:v>
                </c:pt>
                <c:pt idx="1353">
                  <c:v>314921</c:v>
                </c:pt>
                <c:pt idx="1354">
                  <c:v>115077</c:v>
                </c:pt>
                <c:pt idx="1355">
                  <c:v>58569</c:v>
                </c:pt>
                <c:pt idx="1356">
                  <c:v>1423</c:v>
                </c:pt>
                <c:pt idx="1357">
                  <c:v>399091</c:v>
                </c:pt>
                <c:pt idx="1358">
                  <c:v>314921</c:v>
                </c:pt>
                <c:pt idx="1359">
                  <c:v>115069</c:v>
                </c:pt>
                <c:pt idx="1360">
                  <c:v>58569</c:v>
                </c:pt>
                <c:pt idx="1361">
                  <c:v>1335</c:v>
                </c:pt>
                <c:pt idx="1362">
                  <c:v>399667</c:v>
                </c:pt>
                <c:pt idx="1363">
                  <c:v>314537</c:v>
                </c:pt>
                <c:pt idx="1364">
                  <c:v>115069</c:v>
                </c:pt>
                <c:pt idx="1365">
                  <c:v>59049</c:v>
                </c:pt>
                <c:pt idx="1366">
                  <c:v>1319</c:v>
                </c:pt>
                <c:pt idx="1367">
                  <c:v>399723</c:v>
                </c:pt>
                <c:pt idx="1368">
                  <c:v>314921</c:v>
                </c:pt>
                <c:pt idx="1369">
                  <c:v>115069</c:v>
                </c:pt>
                <c:pt idx="1370">
                  <c:v>58569</c:v>
                </c:pt>
                <c:pt idx="1371">
                  <c:v>1319</c:v>
                </c:pt>
                <c:pt idx="1372">
                  <c:v>399123</c:v>
                </c:pt>
                <c:pt idx="1373">
                  <c:v>314921</c:v>
                </c:pt>
                <c:pt idx="1374">
                  <c:v>115213</c:v>
                </c:pt>
                <c:pt idx="1375">
                  <c:v>58577</c:v>
                </c:pt>
                <c:pt idx="1376">
                  <c:v>1327</c:v>
                </c:pt>
                <c:pt idx="1377">
                  <c:v>399699</c:v>
                </c:pt>
                <c:pt idx="1378">
                  <c:v>315017</c:v>
                </c:pt>
                <c:pt idx="1379">
                  <c:v>115069</c:v>
                </c:pt>
                <c:pt idx="1380">
                  <c:v>58569</c:v>
                </c:pt>
                <c:pt idx="1381">
                  <c:v>1335</c:v>
                </c:pt>
                <c:pt idx="1382">
                  <c:v>399691</c:v>
                </c:pt>
                <c:pt idx="1383">
                  <c:v>314921</c:v>
                </c:pt>
                <c:pt idx="1384">
                  <c:v>115213</c:v>
                </c:pt>
                <c:pt idx="1385">
                  <c:v>58577</c:v>
                </c:pt>
                <c:pt idx="1386">
                  <c:v>1431</c:v>
                </c:pt>
                <c:pt idx="1387">
                  <c:v>399691</c:v>
                </c:pt>
                <c:pt idx="1388">
                  <c:v>314537</c:v>
                </c:pt>
                <c:pt idx="1389">
                  <c:v>115069</c:v>
                </c:pt>
                <c:pt idx="1390">
                  <c:v>59049</c:v>
                </c:pt>
                <c:pt idx="1391">
                  <c:v>1431</c:v>
                </c:pt>
                <c:pt idx="1392">
                  <c:v>399691</c:v>
                </c:pt>
                <c:pt idx="1393">
                  <c:v>314537</c:v>
                </c:pt>
                <c:pt idx="1394">
                  <c:v>115213</c:v>
                </c:pt>
                <c:pt idx="1395">
                  <c:v>59049</c:v>
                </c:pt>
                <c:pt idx="1396">
                  <c:v>1431</c:v>
                </c:pt>
                <c:pt idx="1397">
                  <c:v>399691</c:v>
                </c:pt>
                <c:pt idx="1398">
                  <c:v>314537</c:v>
                </c:pt>
                <c:pt idx="1399">
                  <c:v>115069</c:v>
                </c:pt>
                <c:pt idx="1400">
                  <c:v>59049</c:v>
                </c:pt>
                <c:pt idx="1401">
                  <c:v>1327</c:v>
                </c:pt>
                <c:pt idx="1402">
                  <c:v>399747</c:v>
                </c:pt>
                <c:pt idx="1403">
                  <c:v>314537</c:v>
                </c:pt>
                <c:pt idx="1404">
                  <c:v>115069</c:v>
                </c:pt>
                <c:pt idx="1405">
                  <c:v>58577</c:v>
                </c:pt>
                <c:pt idx="1406">
                  <c:v>1431</c:v>
                </c:pt>
                <c:pt idx="1407">
                  <c:v>399091</c:v>
                </c:pt>
                <c:pt idx="1408">
                  <c:v>314537</c:v>
                </c:pt>
                <c:pt idx="1409">
                  <c:v>115213</c:v>
                </c:pt>
                <c:pt idx="1410">
                  <c:v>59049</c:v>
                </c:pt>
                <c:pt idx="1411">
                  <c:v>1327</c:v>
                </c:pt>
                <c:pt idx="1412">
                  <c:v>399739</c:v>
                </c:pt>
                <c:pt idx="1413">
                  <c:v>314537</c:v>
                </c:pt>
                <c:pt idx="1414">
                  <c:v>115213</c:v>
                </c:pt>
                <c:pt idx="1415">
                  <c:v>59049</c:v>
                </c:pt>
                <c:pt idx="1416">
                  <c:v>1319</c:v>
                </c:pt>
                <c:pt idx="1417">
                  <c:v>399795</c:v>
                </c:pt>
                <c:pt idx="1418">
                  <c:v>314921</c:v>
                </c:pt>
                <c:pt idx="1419">
                  <c:v>115213</c:v>
                </c:pt>
                <c:pt idx="1420">
                  <c:v>58577</c:v>
                </c:pt>
                <c:pt idx="1421">
                  <c:v>1431</c:v>
                </c:pt>
                <c:pt idx="1422">
                  <c:v>399163</c:v>
                </c:pt>
                <c:pt idx="1423">
                  <c:v>314921</c:v>
                </c:pt>
                <c:pt idx="1424">
                  <c:v>115213</c:v>
                </c:pt>
                <c:pt idx="1425">
                  <c:v>58577</c:v>
                </c:pt>
                <c:pt idx="1426">
                  <c:v>1423</c:v>
                </c:pt>
                <c:pt idx="1427">
                  <c:v>399211</c:v>
                </c:pt>
                <c:pt idx="1428">
                  <c:v>314921</c:v>
                </c:pt>
                <c:pt idx="1429">
                  <c:v>115213</c:v>
                </c:pt>
                <c:pt idx="1430">
                  <c:v>59049</c:v>
                </c:pt>
                <c:pt idx="1431">
                  <c:v>1431</c:v>
                </c:pt>
                <c:pt idx="1432">
                  <c:v>399691</c:v>
                </c:pt>
                <c:pt idx="1433">
                  <c:v>314537</c:v>
                </c:pt>
                <c:pt idx="1434">
                  <c:v>115213</c:v>
                </c:pt>
                <c:pt idx="1435">
                  <c:v>59049</c:v>
                </c:pt>
                <c:pt idx="1436">
                  <c:v>1327</c:v>
                </c:pt>
                <c:pt idx="1437">
                  <c:v>399187</c:v>
                </c:pt>
                <c:pt idx="1438">
                  <c:v>314921</c:v>
                </c:pt>
                <c:pt idx="1439">
                  <c:v>115213</c:v>
                </c:pt>
                <c:pt idx="1440">
                  <c:v>58577</c:v>
                </c:pt>
                <c:pt idx="1441">
                  <c:v>1327</c:v>
                </c:pt>
                <c:pt idx="1442">
                  <c:v>399171</c:v>
                </c:pt>
                <c:pt idx="1443">
                  <c:v>314921</c:v>
                </c:pt>
                <c:pt idx="1444">
                  <c:v>115213</c:v>
                </c:pt>
                <c:pt idx="1445">
                  <c:v>58569</c:v>
                </c:pt>
                <c:pt idx="1446">
                  <c:v>1423</c:v>
                </c:pt>
                <c:pt idx="1447">
                  <c:v>399723</c:v>
                </c:pt>
                <c:pt idx="1448">
                  <c:v>314921</c:v>
                </c:pt>
                <c:pt idx="1449">
                  <c:v>115213</c:v>
                </c:pt>
                <c:pt idx="1450">
                  <c:v>59041</c:v>
                </c:pt>
                <c:pt idx="1451">
                  <c:v>1319</c:v>
                </c:pt>
                <c:pt idx="1452">
                  <c:v>399747</c:v>
                </c:pt>
                <c:pt idx="1453">
                  <c:v>314921</c:v>
                </c:pt>
                <c:pt idx="1454">
                  <c:v>115213</c:v>
                </c:pt>
                <c:pt idx="1455">
                  <c:v>58585</c:v>
                </c:pt>
                <c:pt idx="1456">
                  <c:v>1319</c:v>
                </c:pt>
                <c:pt idx="1457">
                  <c:v>399691</c:v>
                </c:pt>
                <c:pt idx="1458">
                  <c:v>314921</c:v>
                </c:pt>
                <c:pt idx="1459">
                  <c:v>115069</c:v>
                </c:pt>
                <c:pt idx="1460">
                  <c:v>58577</c:v>
                </c:pt>
                <c:pt idx="1461">
                  <c:v>1327</c:v>
                </c:pt>
                <c:pt idx="1462">
                  <c:v>399691</c:v>
                </c:pt>
                <c:pt idx="1463">
                  <c:v>314537</c:v>
                </c:pt>
                <c:pt idx="1464">
                  <c:v>115069</c:v>
                </c:pt>
                <c:pt idx="1465">
                  <c:v>59049</c:v>
                </c:pt>
                <c:pt idx="1466">
                  <c:v>1319</c:v>
                </c:pt>
                <c:pt idx="1467">
                  <c:v>399155</c:v>
                </c:pt>
                <c:pt idx="1468">
                  <c:v>314921</c:v>
                </c:pt>
                <c:pt idx="1469">
                  <c:v>115069</c:v>
                </c:pt>
                <c:pt idx="1470">
                  <c:v>59049</c:v>
                </c:pt>
                <c:pt idx="1471">
                  <c:v>1327</c:v>
                </c:pt>
                <c:pt idx="1472">
                  <c:v>399171</c:v>
                </c:pt>
                <c:pt idx="1473">
                  <c:v>314921</c:v>
                </c:pt>
                <c:pt idx="1474">
                  <c:v>115069</c:v>
                </c:pt>
                <c:pt idx="1475">
                  <c:v>59049</c:v>
                </c:pt>
                <c:pt idx="1476">
                  <c:v>1335</c:v>
                </c:pt>
                <c:pt idx="1477">
                  <c:v>399723</c:v>
                </c:pt>
                <c:pt idx="1478">
                  <c:v>314921</c:v>
                </c:pt>
                <c:pt idx="1479">
                  <c:v>115069</c:v>
                </c:pt>
                <c:pt idx="1480">
                  <c:v>58577</c:v>
                </c:pt>
                <c:pt idx="1481">
                  <c:v>1431</c:v>
                </c:pt>
                <c:pt idx="1482">
                  <c:v>399155</c:v>
                </c:pt>
                <c:pt idx="1483">
                  <c:v>314921</c:v>
                </c:pt>
                <c:pt idx="1484">
                  <c:v>115213</c:v>
                </c:pt>
                <c:pt idx="1485">
                  <c:v>58577</c:v>
                </c:pt>
                <c:pt idx="1486">
                  <c:v>1319</c:v>
                </c:pt>
                <c:pt idx="1487">
                  <c:v>399091</c:v>
                </c:pt>
                <c:pt idx="1488">
                  <c:v>314921</c:v>
                </c:pt>
                <c:pt idx="1489">
                  <c:v>115213</c:v>
                </c:pt>
                <c:pt idx="1490">
                  <c:v>59041</c:v>
                </c:pt>
                <c:pt idx="1491">
                  <c:v>1431</c:v>
                </c:pt>
                <c:pt idx="1492">
                  <c:v>399131</c:v>
                </c:pt>
                <c:pt idx="1493">
                  <c:v>314537</c:v>
                </c:pt>
                <c:pt idx="1494">
                  <c:v>115069</c:v>
                </c:pt>
                <c:pt idx="1495">
                  <c:v>59049</c:v>
                </c:pt>
                <c:pt idx="1496">
                  <c:v>1431</c:v>
                </c:pt>
                <c:pt idx="1497">
                  <c:v>399723</c:v>
                </c:pt>
                <c:pt idx="1498">
                  <c:v>314537</c:v>
                </c:pt>
                <c:pt idx="1499">
                  <c:v>115069</c:v>
                </c:pt>
                <c:pt idx="1500">
                  <c:v>58521</c:v>
                </c:pt>
                <c:pt idx="1501">
                  <c:v>1423</c:v>
                </c:pt>
                <c:pt idx="1502">
                  <c:v>399147</c:v>
                </c:pt>
                <c:pt idx="1503">
                  <c:v>314921</c:v>
                </c:pt>
                <c:pt idx="1504">
                  <c:v>115069</c:v>
                </c:pt>
                <c:pt idx="1505">
                  <c:v>59049</c:v>
                </c:pt>
                <c:pt idx="1506">
                  <c:v>1431</c:v>
                </c:pt>
                <c:pt idx="1507">
                  <c:v>399795</c:v>
                </c:pt>
                <c:pt idx="1508">
                  <c:v>314537</c:v>
                </c:pt>
                <c:pt idx="1509">
                  <c:v>115069</c:v>
                </c:pt>
                <c:pt idx="1510">
                  <c:v>59049</c:v>
                </c:pt>
                <c:pt idx="1511">
                  <c:v>1319</c:v>
                </c:pt>
                <c:pt idx="1512">
                  <c:v>399771</c:v>
                </c:pt>
                <c:pt idx="1513">
                  <c:v>314921</c:v>
                </c:pt>
                <c:pt idx="1514">
                  <c:v>115213</c:v>
                </c:pt>
                <c:pt idx="1515">
                  <c:v>59041</c:v>
                </c:pt>
                <c:pt idx="1516">
                  <c:v>1423</c:v>
                </c:pt>
                <c:pt idx="1517">
                  <c:v>399139</c:v>
                </c:pt>
                <c:pt idx="1518">
                  <c:v>314921</c:v>
                </c:pt>
                <c:pt idx="1519">
                  <c:v>115069</c:v>
                </c:pt>
                <c:pt idx="1520">
                  <c:v>59041</c:v>
                </c:pt>
                <c:pt idx="1521">
                  <c:v>1327</c:v>
                </c:pt>
                <c:pt idx="1522">
                  <c:v>399187</c:v>
                </c:pt>
                <c:pt idx="1523">
                  <c:v>314729</c:v>
                </c:pt>
                <c:pt idx="1524">
                  <c:v>115213</c:v>
                </c:pt>
                <c:pt idx="1525">
                  <c:v>58593</c:v>
                </c:pt>
                <c:pt idx="1526">
                  <c:v>1335</c:v>
                </c:pt>
                <c:pt idx="1527">
                  <c:v>399163</c:v>
                </c:pt>
                <c:pt idx="1528">
                  <c:v>314921</c:v>
                </c:pt>
                <c:pt idx="1529">
                  <c:v>115213</c:v>
                </c:pt>
                <c:pt idx="1530">
                  <c:v>59049</c:v>
                </c:pt>
                <c:pt idx="1531">
                  <c:v>1335</c:v>
                </c:pt>
                <c:pt idx="1532">
                  <c:v>399147</c:v>
                </c:pt>
                <c:pt idx="1533">
                  <c:v>314537</c:v>
                </c:pt>
                <c:pt idx="1534">
                  <c:v>115069</c:v>
                </c:pt>
                <c:pt idx="1535">
                  <c:v>58577</c:v>
                </c:pt>
                <c:pt idx="1536">
                  <c:v>1431</c:v>
                </c:pt>
                <c:pt idx="1537">
                  <c:v>399155</c:v>
                </c:pt>
                <c:pt idx="1538">
                  <c:v>314921</c:v>
                </c:pt>
                <c:pt idx="1539">
                  <c:v>115069</c:v>
                </c:pt>
                <c:pt idx="1540">
                  <c:v>58577</c:v>
                </c:pt>
                <c:pt idx="1541">
                  <c:v>1431</c:v>
                </c:pt>
                <c:pt idx="1542">
                  <c:v>399691</c:v>
                </c:pt>
                <c:pt idx="1543">
                  <c:v>314537</c:v>
                </c:pt>
                <c:pt idx="1544">
                  <c:v>115069</c:v>
                </c:pt>
                <c:pt idx="1545">
                  <c:v>59041</c:v>
                </c:pt>
                <c:pt idx="1546">
                  <c:v>1319</c:v>
                </c:pt>
                <c:pt idx="1547">
                  <c:v>399163</c:v>
                </c:pt>
                <c:pt idx="1548">
                  <c:v>314537</c:v>
                </c:pt>
                <c:pt idx="1549">
                  <c:v>115069</c:v>
                </c:pt>
                <c:pt idx="1550">
                  <c:v>59049</c:v>
                </c:pt>
                <c:pt idx="1551">
                  <c:v>1319</c:v>
                </c:pt>
                <c:pt idx="1552">
                  <c:v>399219</c:v>
                </c:pt>
                <c:pt idx="1553">
                  <c:v>314537</c:v>
                </c:pt>
                <c:pt idx="1554">
                  <c:v>115069</c:v>
                </c:pt>
                <c:pt idx="1555">
                  <c:v>59049</c:v>
                </c:pt>
                <c:pt idx="1556">
                  <c:v>1319</c:v>
                </c:pt>
                <c:pt idx="1557">
                  <c:v>399107</c:v>
                </c:pt>
                <c:pt idx="1558">
                  <c:v>314537</c:v>
                </c:pt>
                <c:pt idx="1559">
                  <c:v>115069</c:v>
                </c:pt>
                <c:pt idx="1560">
                  <c:v>58577</c:v>
                </c:pt>
                <c:pt idx="1561">
                  <c:v>1431</c:v>
                </c:pt>
                <c:pt idx="1562">
                  <c:v>399163</c:v>
                </c:pt>
                <c:pt idx="1563">
                  <c:v>314921</c:v>
                </c:pt>
                <c:pt idx="1564">
                  <c:v>115069</c:v>
                </c:pt>
                <c:pt idx="1565">
                  <c:v>59041</c:v>
                </c:pt>
                <c:pt idx="1566">
                  <c:v>1431</c:v>
                </c:pt>
                <c:pt idx="1567">
                  <c:v>399179</c:v>
                </c:pt>
                <c:pt idx="1568">
                  <c:v>314921</c:v>
                </c:pt>
                <c:pt idx="1569">
                  <c:v>115069</c:v>
                </c:pt>
                <c:pt idx="1570">
                  <c:v>59041</c:v>
                </c:pt>
                <c:pt idx="1571">
                  <c:v>1423</c:v>
                </c:pt>
                <c:pt idx="1572">
                  <c:v>399131</c:v>
                </c:pt>
                <c:pt idx="1573">
                  <c:v>314921</c:v>
                </c:pt>
                <c:pt idx="1574">
                  <c:v>115213</c:v>
                </c:pt>
                <c:pt idx="1575">
                  <c:v>59041</c:v>
                </c:pt>
                <c:pt idx="1576">
                  <c:v>1319</c:v>
                </c:pt>
                <c:pt idx="1577">
                  <c:v>399091</c:v>
                </c:pt>
                <c:pt idx="1578">
                  <c:v>314537</c:v>
                </c:pt>
                <c:pt idx="1579">
                  <c:v>115069</c:v>
                </c:pt>
                <c:pt idx="1580">
                  <c:v>58577</c:v>
                </c:pt>
                <c:pt idx="1581">
                  <c:v>1319</c:v>
                </c:pt>
                <c:pt idx="1582">
                  <c:v>399747</c:v>
                </c:pt>
                <c:pt idx="1583">
                  <c:v>314537</c:v>
                </c:pt>
                <c:pt idx="1584">
                  <c:v>115069</c:v>
                </c:pt>
                <c:pt idx="1585">
                  <c:v>59049</c:v>
                </c:pt>
                <c:pt idx="1586">
                  <c:v>1319</c:v>
                </c:pt>
                <c:pt idx="1587">
                  <c:v>399747</c:v>
                </c:pt>
                <c:pt idx="1588">
                  <c:v>314537</c:v>
                </c:pt>
                <c:pt idx="1589">
                  <c:v>115213</c:v>
                </c:pt>
                <c:pt idx="1590">
                  <c:v>58577</c:v>
                </c:pt>
                <c:pt idx="1591">
                  <c:v>1327</c:v>
                </c:pt>
                <c:pt idx="1592">
                  <c:v>399723</c:v>
                </c:pt>
                <c:pt idx="1593">
                  <c:v>314537</c:v>
                </c:pt>
                <c:pt idx="1594">
                  <c:v>115069</c:v>
                </c:pt>
                <c:pt idx="1595">
                  <c:v>59049</c:v>
                </c:pt>
                <c:pt idx="1596">
                  <c:v>1319</c:v>
                </c:pt>
                <c:pt idx="1597">
                  <c:v>399771</c:v>
                </c:pt>
                <c:pt idx="1598">
                  <c:v>314537</c:v>
                </c:pt>
                <c:pt idx="1599">
                  <c:v>115069</c:v>
                </c:pt>
                <c:pt idx="1600">
                  <c:v>58577</c:v>
                </c:pt>
                <c:pt idx="1601">
                  <c:v>1431</c:v>
                </c:pt>
                <c:pt idx="1602">
                  <c:v>399187</c:v>
                </c:pt>
                <c:pt idx="1603">
                  <c:v>314921</c:v>
                </c:pt>
                <c:pt idx="1604">
                  <c:v>115213</c:v>
                </c:pt>
                <c:pt idx="1605">
                  <c:v>58577</c:v>
                </c:pt>
                <c:pt idx="1606">
                  <c:v>1423</c:v>
                </c:pt>
                <c:pt idx="1607">
                  <c:v>399779</c:v>
                </c:pt>
                <c:pt idx="1608">
                  <c:v>314537</c:v>
                </c:pt>
                <c:pt idx="1609">
                  <c:v>115213</c:v>
                </c:pt>
                <c:pt idx="1610">
                  <c:v>58529</c:v>
                </c:pt>
                <c:pt idx="1611">
                  <c:v>1319</c:v>
                </c:pt>
                <c:pt idx="1612">
                  <c:v>399739</c:v>
                </c:pt>
                <c:pt idx="1613">
                  <c:v>314537</c:v>
                </c:pt>
                <c:pt idx="1614">
                  <c:v>115213</c:v>
                </c:pt>
                <c:pt idx="1615">
                  <c:v>59041</c:v>
                </c:pt>
                <c:pt idx="1616">
                  <c:v>1431</c:v>
                </c:pt>
                <c:pt idx="1617">
                  <c:v>399811</c:v>
                </c:pt>
                <c:pt idx="1618">
                  <c:v>314537</c:v>
                </c:pt>
                <c:pt idx="1619">
                  <c:v>115213</c:v>
                </c:pt>
                <c:pt idx="1620">
                  <c:v>58577</c:v>
                </c:pt>
                <c:pt idx="1621">
                  <c:v>1327</c:v>
                </c:pt>
                <c:pt idx="1622">
                  <c:v>399755</c:v>
                </c:pt>
                <c:pt idx="1623">
                  <c:v>314921</c:v>
                </c:pt>
                <c:pt idx="1624">
                  <c:v>115069</c:v>
                </c:pt>
                <c:pt idx="1625">
                  <c:v>58577</c:v>
                </c:pt>
                <c:pt idx="1626">
                  <c:v>1319</c:v>
                </c:pt>
                <c:pt idx="1627">
                  <c:v>399747</c:v>
                </c:pt>
                <c:pt idx="1628">
                  <c:v>314537</c:v>
                </c:pt>
                <c:pt idx="1629">
                  <c:v>115069</c:v>
                </c:pt>
                <c:pt idx="1630">
                  <c:v>58577</c:v>
                </c:pt>
                <c:pt idx="1631">
                  <c:v>1335</c:v>
                </c:pt>
                <c:pt idx="1632">
                  <c:v>399739</c:v>
                </c:pt>
                <c:pt idx="1633">
                  <c:v>314537</c:v>
                </c:pt>
                <c:pt idx="1634">
                  <c:v>115069</c:v>
                </c:pt>
                <c:pt idx="1635">
                  <c:v>58569</c:v>
                </c:pt>
                <c:pt idx="1636">
                  <c:v>1431</c:v>
                </c:pt>
                <c:pt idx="1637">
                  <c:v>399771</c:v>
                </c:pt>
                <c:pt idx="1638">
                  <c:v>314921</c:v>
                </c:pt>
                <c:pt idx="1639">
                  <c:v>115069</c:v>
                </c:pt>
                <c:pt idx="1640">
                  <c:v>58577</c:v>
                </c:pt>
                <c:pt idx="1641">
                  <c:v>1319</c:v>
                </c:pt>
                <c:pt idx="1642">
                  <c:v>399195</c:v>
                </c:pt>
                <c:pt idx="1643">
                  <c:v>314921</c:v>
                </c:pt>
                <c:pt idx="1644">
                  <c:v>115213</c:v>
                </c:pt>
                <c:pt idx="1645">
                  <c:v>58569</c:v>
                </c:pt>
                <c:pt idx="1646">
                  <c:v>1319</c:v>
                </c:pt>
                <c:pt idx="1647">
                  <c:v>399155</c:v>
                </c:pt>
                <c:pt idx="1648">
                  <c:v>314921</c:v>
                </c:pt>
                <c:pt idx="1649">
                  <c:v>115213</c:v>
                </c:pt>
                <c:pt idx="1650">
                  <c:v>58521</c:v>
                </c:pt>
                <c:pt idx="1651">
                  <c:v>1423</c:v>
                </c:pt>
                <c:pt idx="1652">
                  <c:v>399195</c:v>
                </c:pt>
                <c:pt idx="1653">
                  <c:v>314537</c:v>
                </c:pt>
                <c:pt idx="1654">
                  <c:v>115213</c:v>
                </c:pt>
                <c:pt idx="1655">
                  <c:v>58569</c:v>
                </c:pt>
                <c:pt idx="1656">
                  <c:v>1423</c:v>
                </c:pt>
                <c:pt idx="1657">
                  <c:v>399771</c:v>
                </c:pt>
                <c:pt idx="1658">
                  <c:v>314921</c:v>
                </c:pt>
                <c:pt idx="1659">
                  <c:v>115069</c:v>
                </c:pt>
                <c:pt idx="1660">
                  <c:v>58585</c:v>
                </c:pt>
                <c:pt idx="1661">
                  <c:v>1423</c:v>
                </c:pt>
                <c:pt idx="1662">
                  <c:v>399811</c:v>
                </c:pt>
                <c:pt idx="1663">
                  <c:v>314537</c:v>
                </c:pt>
                <c:pt idx="1664">
                  <c:v>115069</c:v>
                </c:pt>
                <c:pt idx="1665">
                  <c:v>58577</c:v>
                </c:pt>
                <c:pt idx="1666">
                  <c:v>1327</c:v>
                </c:pt>
                <c:pt idx="1667">
                  <c:v>399755</c:v>
                </c:pt>
                <c:pt idx="1668">
                  <c:v>314537</c:v>
                </c:pt>
                <c:pt idx="1669">
                  <c:v>115069</c:v>
                </c:pt>
                <c:pt idx="1670">
                  <c:v>58577</c:v>
                </c:pt>
                <c:pt idx="1671">
                  <c:v>1423</c:v>
                </c:pt>
                <c:pt idx="1672">
                  <c:v>399755</c:v>
                </c:pt>
                <c:pt idx="1673">
                  <c:v>314537</c:v>
                </c:pt>
                <c:pt idx="1674">
                  <c:v>115213</c:v>
                </c:pt>
                <c:pt idx="1675">
                  <c:v>58577</c:v>
                </c:pt>
                <c:pt idx="1676">
                  <c:v>1327</c:v>
                </c:pt>
                <c:pt idx="1677">
                  <c:v>399187</c:v>
                </c:pt>
                <c:pt idx="1678">
                  <c:v>314921</c:v>
                </c:pt>
                <c:pt idx="1679">
                  <c:v>115069</c:v>
                </c:pt>
                <c:pt idx="1680">
                  <c:v>58593</c:v>
                </c:pt>
                <c:pt idx="1681">
                  <c:v>1431</c:v>
                </c:pt>
                <c:pt idx="1682">
                  <c:v>399155</c:v>
                </c:pt>
                <c:pt idx="1683">
                  <c:v>314921</c:v>
                </c:pt>
                <c:pt idx="1684">
                  <c:v>115069</c:v>
                </c:pt>
                <c:pt idx="1685">
                  <c:v>59049</c:v>
                </c:pt>
                <c:pt idx="1686">
                  <c:v>1327</c:v>
                </c:pt>
                <c:pt idx="1687">
                  <c:v>399811</c:v>
                </c:pt>
                <c:pt idx="1688">
                  <c:v>314537</c:v>
                </c:pt>
                <c:pt idx="1689">
                  <c:v>115069</c:v>
                </c:pt>
                <c:pt idx="1690">
                  <c:v>59041</c:v>
                </c:pt>
                <c:pt idx="1691">
                  <c:v>1319</c:v>
                </c:pt>
                <c:pt idx="1692">
                  <c:v>399739</c:v>
                </c:pt>
                <c:pt idx="1693">
                  <c:v>314537</c:v>
                </c:pt>
                <c:pt idx="1694">
                  <c:v>115213</c:v>
                </c:pt>
                <c:pt idx="1695">
                  <c:v>59041</c:v>
                </c:pt>
                <c:pt idx="1696">
                  <c:v>1327</c:v>
                </c:pt>
                <c:pt idx="1697">
                  <c:v>399243</c:v>
                </c:pt>
                <c:pt idx="1698">
                  <c:v>314537</c:v>
                </c:pt>
                <c:pt idx="1699">
                  <c:v>115069</c:v>
                </c:pt>
                <c:pt idx="1700">
                  <c:v>59041</c:v>
                </c:pt>
                <c:pt idx="1701">
                  <c:v>1423</c:v>
                </c:pt>
                <c:pt idx="1702">
                  <c:v>399787</c:v>
                </c:pt>
                <c:pt idx="1703">
                  <c:v>314537</c:v>
                </c:pt>
                <c:pt idx="1704">
                  <c:v>115213</c:v>
                </c:pt>
                <c:pt idx="1705">
                  <c:v>58577</c:v>
                </c:pt>
                <c:pt idx="1706">
                  <c:v>1375</c:v>
                </c:pt>
                <c:pt idx="1707">
                  <c:v>399787</c:v>
                </c:pt>
                <c:pt idx="1708">
                  <c:v>314537</c:v>
                </c:pt>
                <c:pt idx="1709">
                  <c:v>115213</c:v>
                </c:pt>
                <c:pt idx="1710">
                  <c:v>58577</c:v>
                </c:pt>
                <c:pt idx="1711">
                  <c:v>1423</c:v>
                </c:pt>
                <c:pt idx="1712">
                  <c:v>399779</c:v>
                </c:pt>
                <c:pt idx="1713">
                  <c:v>314537</c:v>
                </c:pt>
                <c:pt idx="1714">
                  <c:v>115213</c:v>
                </c:pt>
                <c:pt idx="1715">
                  <c:v>58569</c:v>
                </c:pt>
                <c:pt idx="1716">
                  <c:v>1335</c:v>
                </c:pt>
                <c:pt idx="1717">
                  <c:v>399171</c:v>
                </c:pt>
                <c:pt idx="1718">
                  <c:v>314537</c:v>
                </c:pt>
                <c:pt idx="1719">
                  <c:v>115069</c:v>
                </c:pt>
                <c:pt idx="1720">
                  <c:v>59041</c:v>
                </c:pt>
                <c:pt idx="1721">
                  <c:v>1431</c:v>
                </c:pt>
                <c:pt idx="1722">
                  <c:v>399771</c:v>
                </c:pt>
                <c:pt idx="1723">
                  <c:v>314921</c:v>
                </c:pt>
                <c:pt idx="1724">
                  <c:v>115213</c:v>
                </c:pt>
                <c:pt idx="1725">
                  <c:v>58593</c:v>
                </c:pt>
                <c:pt idx="1726">
                  <c:v>1327</c:v>
                </c:pt>
                <c:pt idx="1727">
                  <c:v>399219</c:v>
                </c:pt>
                <c:pt idx="1728">
                  <c:v>314537</c:v>
                </c:pt>
                <c:pt idx="1729">
                  <c:v>115213</c:v>
                </c:pt>
                <c:pt idx="1730">
                  <c:v>59049</c:v>
                </c:pt>
                <c:pt idx="1731">
                  <c:v>1423</c:v>
                </c:pt>
                <c:pt idx="1732">
                  <c:v>399251</c:v>
                </c:pt>
                <c:pt idx="1733">
                  <c:v>314537</c:v>
                </c:pt>
                <c:pt idx="1734">
                  <c:v>115213</c:v>
                </c:pt>
                <c:pt idx="1735">
                  <c:v>58577</c:v>
                </c:pt>
                <c:pt idx="1736">
                  <c:v>1319</c:v>
                </c:pt>
                <c:pt idx="1737">
                  <c:v>399747</c:v>
                </c:pt>
                <c:pt idx="1738">
                  <c:v>314921</c:v>
                </c:pt>
                <c:pt idx="1739">
                  <c:v>115213</c:v>
                </c:pt>
                <c:pt idx="1740">
                  <c:v>58569</c:v>
                </c:pt>
                <c:pt idx="1741">
                  <c:v>1327</c:v>
                </c:pt>
                <c:pt idx="1742">
                  <c:v>399803</c:v>
                </c:pt>
                <c:pt idx="1743">
                  <c:v>314537</c:v>
                </c:pt>
                <c:pt idx="1744">
                  <c:v>115069</c:v>
                </c:pt>
                <c:pt idx="1745">
                  <c:v>58585</c:v>
                </c:pt>
                <c:pt idx="1746">
                  <c:v>1431</c:v>
                </c:pt>
                <c:pt idx="1747">
                  <c:v>399787</c:v>
                </c:pt>
                <c:pt idx="1748">
                  <c:v>314537</c:v>
                </c:pt>
                <c:pt idx="1749">
                  <c:v>115213</c:v>
                </c:pt>
                <c:pt idx="1750">
                  <c:v>59041</c:v>
                </c:pt>
                <c:pt idx="1751">
                  <c:v>1431</c:v>
                </c:pt>
                <c:pt idx="1752">
                  <c:v>399155</c:v>
                </c:pt>
                <c:pt idx="1753">
                  <c:v>314537</c:v>
                </c:pt>
                <c:pt idx="1754">
                  <c:v>115213</c:v>
                </c:pt>
                <c:pt idx="1755">
                  <c:v>58569</c:v>
                </c:pt>
                <c:pt idx="1756">
                  <c:v>1327</c:v>
                </c:pt>
                <c:pt idx="1757">
                  <c:v>399835</c:v>
                </c:pt>
                <c:pt idx="1758">
                  <c:v>314921</c:v>
                </c:pt>
                <c:pt idx="1759">
                  <c:v>115069</c:v>
                </c:pt>
                <c:pt idx="1760">
                  <c:v>58569</c:v>
                </c:pt>
                <c:pt idx="1761">
                  <c:v>1335</c:v>
                </c:pt>
                <c:pt idx="1762">
                  <c:v>399731</c:v>
                </c:pt>
                <c:pt idx="1763">
                  <c:v>314537</c:v>
                </c:pt>
                <c:pt idx="1764">
                  <c:v>115069</c:v>
                </c:pt>
                <c:pt idx="1765">
                  <c:v>59049</c:v>
                </c:pt>
                <c:pt idx="1766">
                  <c:v>1431</c:v>
                </c:pt>
                <c:pt idx="1767">
                  <c:v>399803</c:v>
                </c:pt>
                <c:pt idx="1768">
                  <c:v>314537</c:v>
                </c:pt>
                <c:pt idx="1769">
                  <c:v>115069</c:v>
                </c:pt>
                <c:pt idx="1770">
                  <c:v>59049</c:v>
                </c:pt>
                <c:pt idx="1771">
                  <c:v>1319</c:v>
                </c:pt>
                <c:pt idx="1772">
                  <c:v>399203</c:v>
                </c:pt>
                <c:pt idx="1773">
                  <c:v>314537</c:v>
                </c:pt>
                <c:pt idx="1774">
                  <c:v>115213</c:v>
                </c:pt>
                <c:pt idx="1775">
                  <c:v>59049</c:v>
                </c:pt>
                <c:pt idx="1776">
                  <c:v>1423</c:v>
                </c:pt>
                <c:pt idx="1777">
                  <c:v>399819</c:v>
                </c:pt>
                <c:pt idx="1778">
                  <c:v>314921</c:v>
                </c:pt>
                <c:pt idx="1779">
                  <c:v>115213</c:v>
                </c:pt>
                <c:pt idx="1780">
                  <c:v>59041</c:v>
                </c:pt>
                <c:pt idx="1781">
                  <c:v>1343</c:v>
                </c:pt>
                <c:pt idx="1782">
                  <c:v>399787</c:v>
                </c:pt>
                <c:pt idx="1783">
                  <c:v>314537</c:v>
                </c:pt>
                <c:pt idx="1784">
                  <c:v>115213</c:v>
                </c:pt>
                <c:pt idx="1785">
                  <c:v>59049</c:v>
                </c:pt>
                <c:pt idx="1786">
                  <c:v>1319</c:v>
                </c:pt>
                <c:pt idx="1787">
                  <c:v>399163</c:v>
                </c:pt>
                <c:pt idx="1788">
                  <c:v>314537</c:v>
                </c:pt>
                <c:pt idx="1789">
                  <c:v>115213</c:v>
                </c:pt>
                <c:pt idx="1790">
                  <c:v>58577</c:v>
                </c:pt>
                <c:pt idx="1791">
                  <c:v>1327</c:v>
                </c:pt>
                <c:pt idx="1792">
                  <c:v>399243</c:v>
                </c:pt>
                <c:pt idx="1793">
                  <c:v>314921</c:v>
                </c:pt>
                <c:pt idx="1794">
                  <c:v>57877</c:v>
                </c:pt>
              </c:numCache>
            </c:numRef>
          </c:xVal>
          <c:yVal>
            <c:numRef>
              <c:f>L2_Acc!$E$3:$E$1797</c:f>
              <c:numCache>
                <c:formatCode>General</c:formatCode>
                <c:ptCount val="1795"/>
                <c:pt idx="0">
                  <c:v>198880</c:v>
                </c:pt>
                <c:pt idx="1">
                  <c:v>462968</c:v>
                </c:pt>
                <c:pt idx="2">
                  <c:v>2220</c:v>
                </c:pt>
                <c:pt idx="3">
                  <c:v>2136</c:v>
                </c:pt>
                <c:pt idx="4">
                  <c:v>2446</c:v>
                </c:pt>
                <c:pt idx="5">
                  <c:v>2232</c:v>
                </c:pt>
                <c:pt idx="6">
                  <c:v>4468</c:v>
                </c:pt>
                <c:pt idx="7">
                  <c:v>3120</c:v>
                </c:pt>
                <c:pt idx="8">
                  <c:v>16804</c:v>
                </c:pt>
                <c:pt idx="9">
                  <c:v>6824</c:v>
                </c:pt>
                <c:pt idx="10">
                  <c:v>81512</c:v>
                </c:pt>
                <c:pt idx="11">
                  <c:v>10168</c:v>
                </c:pt>
                <c:pt idx="12">
                  <c:v>309917</c:v>
                </c:pt>
                <c:pt idx="13">
                  <c:v>10240</c:v>
                </c:pt>
                <c:pt idx="14">
                  <c:v>544804</c:v>
                </c:pt>
                <c:pt idx="15">
                  <c:v>10240</c:v>
                </c:pt>
                <c:pt idx="16">
                  <c:v>251480</c:v>
                </c:pt>
                <c:pt idx="17">
                  <c:v>4884</c:v>
                </c:pt>
                <c:pt idx="18">
                  <c:v>12905</c:v>
                </c:pt>
                <c:pt idx="19">
                  <c:v>2072</c:v>
                </c:pt>
                <c:pt idx="20">
                  <c:v>2094</c:v>
                </c:pt>
                <c:pt idx="21">
                  <c:v>2048</c:v>
                </c:pt>
                <c:pt idx="22">
                  <c:v>4080468</c:v>
                </c:pt>
                <c:pt idx="23">
                  <c:v>620508</c:v>
                </c:pt>
                <c:pt idx="24">
                  <c:v>619136</c:v>
                </c:pt>
                <c:pt idx="25">
                  <c:v>619136</c:v>
                </c:pt>
                <c:pt idx="26">
                  <c:v>619136</c:v>
                </c:pt>
                <c:pt idx="27">
                  <c:v>619136</c:v>
                </c:pt>
                <c:pt idx="28">
                  <c:v>619136</c:v>
                </c:pt>
                <c:pt idx="29">
                  <c:v>619136</c:v>
                </c:pt>
                <c:pt idx="30">
                  <c:v>619136</c:v>
                </c:pt>
                <c:pt idx="31">
                  <c:v>619136</c:v>
                </c:pt>
                <c:pt idx="32">
                  <c:v>619136</c:v>
                </c:pt>
                <c:pt idx="33">
                  <c:v>619136</c:v>
                </c:pt>
                <c:pt idx="34">
                  <c:v>619136</c:v>
                </c:pt>
                <c:pt idx="35">
                  <c:v>619136</c:v>
                </c:pt>
                <c:pt idx="36">
                  <c:v>619136</c:v>
                </c:pt>
                <c:pt idx="37">
                  <c:v>619136</c:v>
                </c:pt>
                <c:pt idx="38">
                  <c:v>619136</c:v>
                </c:pt>
                <c:pt idx="39">
                  <c:v>619136</c:v>
                </c:pt>
                <c:pt idx="40">
                  <c:v>619136</c:v>
                </c:pt>
                <c:pt idx="41">
                  <c:v>619136</c:v>
                </c:pt>
                <c:pt idx="42">
                  <c:v>619136</c:v>
                </c:pt>
                <c:pt idx="43">
                  <c:v>619136</c:v>
                </c:pt>
                <c:pt idx="44">
                  <c:v>619136</c:v>
                </c:pt>
                <c:pt idx="45">
                  <c:v>619136</c:v>
                </c:pt>
                <c:pt idx="46">
                  <c:v>619136</c:v>
                </c:pt>
                <c:pt idx="47">
                  <c:v>619136</c:v>
                </c:pt>
                <c:pt idx="48">
                  <c:v>619136</c:v>
                </c:pt>
                <c:pt idx="49">
                  <c:v>619136</c:v>
                </c:pt>
                <c:pt idx="50">
                  <c:v>619136</c:v>
                </c:pt>
                <c:pt idx="51">
                  <c:v>619136</c:v>
                </c:pt>
                <c:pt idx="52">
                  <c:v>619136</c:v>
                </c:pt>
                <c:pt idx="53">
                  <c:v>619136</c:v>
                </c:pt>
                <c:pt idx="54">
                  <c:v>619136</c:v>
                </c:pt>
                <c:pt idx="55">
                  <c:v>619136</c:v>
                </c:pt>
                <c:pt idx="56">
                  <c:v>619136</c:v>
                </c:pt>
                <c:pt idx="57">
                  <c:v>619136</c:v>
                </c:pt>
                <c:pt idx="58">
                  <c:v>619136</c:v>
                </c:pt>
                <c:pt idx="59">
                  <c:v>187289</c:v>
                </c:pt>
                <c:pt idx="60">
                  <c:v>149454</c:v>
                </c:pt>
                <c:pt idx="61">
                  <c:v>148715</c:v>
                </c:pt>
                <c:pt idx="62">
                  <c:v>149556</c:v>
                </c:pt>
                <c:pt idx="63">
                  <c:v>149517</c:v>
                </c:pt>
                <c:pt idx="64">
                  <c:v>148749</c:v>
                </c:pt>
                <c:pt idx="65">
                  <c:v>147710</c:v>
                </c:pt>
                <c:pt idx="66">
                  <c:v>148668</c:v>
                </c:pt>
                <c:pt idx="67">
                  <c:v>148171</c:v>
                </c:pt>
                <c:pt idx="68">
                  <c:v>149569</c:v>
                </c:pt>
                <c:pt idx="69">
                  <c:v>149556</c:v>
                </c:pt>
                <c:pt idx="70">
                  <c:v>147757</c:v>
                </c:pt>
                <c:pt idx="71">
                  <c:v>124928</c:v>
                </c:pt>
                <c:pt idx="72">
                  <c:v>149517</c:v>
                </c:pt>
                <c:pt idx="73">
                  <c:v>148749</c:v>
                </c:pt>
                <c:pt idx="74">
                  <c:v>147710</c:v>
                </c:pt>
                <c:pt idx="75">
                  <c:v>148668</c:v>
                </c:pt>
                <c:pt idx="76">
                  <c:v>148171</c:v>
                </c:pt>
                <c:pt idx="77">
                  <c:v>149569</c:v>
                </c:pt>
                <c:pt idx="78">
                  <c:v>149556</c:v>
                </c:pt>
                <c:pt idx="79">
                  <c:v>147757</c:v>
                </c:pt>
                <c:pt idx="80">
                  <c:v>124928</c:v>
                </c:pt>
                <c:pt idx="81">
                  <c:v>149517</c:v>
                </c:pt>
                <c:pt idx="82">
                  <c:v>148749</c:v>
                </c:pt>
                <c:pt idx="83">
                  <c:v>147710</c:v>
                </c:pt>
                <c:pt idx="84">
                  <c:v>148668</c:v>
                </c:pt>
                <c:pt idx="85">
                  <c:v>148171</c:v>
                </c:pt>
                <c:pt idx="86">
                  <c:v>149569</c:v>
                </c:pt>
                <c:pt idx="87">
                  <c:v>149556</c:v>
                </c:pt>
                <c:pt idx="88">
                  <c:v>147757</c:v>
                </c:pt>
                <c:pt idx="89">
                  <c:v>124928</c:v>
                </c:pt>
                <c:pt idx="90">
                  <c:v>149517</c:v>
                </c:pt>
                <c:pt idx="91">
                  <c:v>149517</c:v>
                </c:pt>
                <c:pt idx="92">
                  <c:v>148171</c:v>
                </c:pt>
                <c:pt idx="93">
                  <c:v>149569</c:v>
                </c:pt>
                <c:pt idx="94">
                  <c:v>124928</c:v>
                </c:pt>
                <c:pt idx="95">
                  <c:v>147710</c:v>
                </c:pt>
                <c:pt idx="96">
                  <c:v>149556</c:v>
                </c:pt>
                <c:pt idx="97">
                  <c:v>148668</c:v>
                </c:pt>
                <c:pt idx="98">
                  <c:v>147757</c:v>
                </c:pt>
                <c:pt idx="99">
                  <c:v>148749</c:v>
                </c:pt>
                <c:pt idx="100">
                  <c:v>149517</c:v>
                </c:pt>
                <c:pt idx="101">
                  <c:v>148171</c:v>
                </c:pt>
                <c:pt idx="102">
                  <c:v>149569</c:v>
                </c:pt>
                <c:pt idx="103">
                  <c:v>124928</c:v>
                </c:pt>
                <c:pt idx="104">
                  <c:v>147710</c:v>
                </c:pt>
                <c:pt idx="105">
                  <c:v>149556</c:v>
                </c:pt>
                <c:pt idx="106">
                  <c:v>148668</c:v>
                </c:pt>
                <c:pt idx="107">
                  <c:v>147757</c:v>
                </c:pt>
                <c:pt idx="108">
                  <c:v>148749</c:v>
                </c:pt>
                <c:pt idx="109">
                  <c:v>149517</c:v>
                </c:pt>
                <c:pt idx="110">
                  <c:v>148171</c:v>
                </c:pt>
                <c:pt idx="111">
                  <c:v>149569</c:v>
                </c:pt>
                <c:pt idx="112">
                  <c:v>124928</c:v>
                </c:pt>
                <c:pt idx="113">
                  <c:v>147710</c:v>
                </c:pt>
                <c:pt idx="114">
                  <c:v>149556</c:v>
                </c:pt>
                <c:pt idx="115">
                  <c:v>148668</c:v>
                </c:pt>
                <c:pt idx="116">
                  <c:v>147757</c:v>
                </c:pt>
                <c:pt idx="117">
                  <c:v>148749</c:v>
                </c:pt>
                <c:pt idx="118">
                  <c:v>149517</c:v>
                </c:pt>
                <c:pt idx="119">
                  <c:v>148171</c:v>
                </c:pt>
                <c:pt idx="120">
                  <c:v>149569</c:v>
                </c:pt>
                <c:pt idx="121">
                  <c:v>124928</c:v>
                </c:pt>
                <c:pt idx="122">
                  <c:v>147710</c:v>
                </c:pt>
                <c:pt idx="123">
                  <c:v>147757</c:v>
                </c:pt>
                <c:pt idx="124">
                  <c:v>148668</c:v>
                </c:pt>
                <c:pt idx="125">
                  <c:v>149517</c:v>
                </c:pt>
                <c:pt idx="126">
                  <c:v>148171</c:v>
                </c:pt>
                <c:pt idx="127">
                  <c:v>149569</c:v>
                </c:pt>
                <c:pt idx="128">
                  <c:v>124928</c:v>
                </c:pt>
                <c:pt idx="129">
                  <c:v>148749</c:v>
                </c:pt>
                <c:pt idx="130">
                  <c:v>147710</c:v>
                </c:pt>
                <c:pt idx="131">
                  <c:v>149556</c:v>
                </c:pt>
                <c:pt idx="132">
                  <c:v>147757</c:v>
                </c:pt>
                <c:pt idx="133">
                  <c:v>148668</c:v>
                </c:pt>
                <c:pt idx="134">
                  <c:v>149517</c:v>
                </c:pt>
                <c:pt idx="135">
                  <c:v>148171</c:v>
                </c:pt>
                <c:pt idx="136">
                  <c:v>149569</c:v>
                </c:pt>
                <c:pt idx="137">
                  <c:v>124928</c:v>
                </c:pt>
                <c:pt idx="138">
                  <c:v>148749</c:v>
                </c:pt>
                <c:pt idx="139">
                  <c:v>147710</c:v>
                </c:pt>
                <c:pt idx="140">
                  <c:v>149556</c:v>
                </c:pt>
                <c:pt idx="141">
                  <c:v>147757</c:v>
                </c:pt>
                <c:pt idx="142">
                  <c:v>148668</c:v>
                </c:pt>
                <c:pt idx="143">
                  <c:v>149517</c:v>
                </c:pt>
                <c:pt idx="144">
                  <c:v>148171</c:v>
                </c:pt>
                <c:pt idx="145">
                  <c:v>149569</c:v>
                </c:pt>
                <c:pt idx="146">
                  <c:v>124928</c:v>
                </c:pt>
                <c:pt idx="147">
                  <c:v>148749</c:v>
                </c:pt>
                <c:pt idx="148">
                  <c:v>147710</c:v>
                </c:pt>
                <c:pt idx="149">
                  <c:v>149556</c:v>
                </c:pt>
                <c:pt idx="150">
                  <c:v>147757</c:v>
                </c:pt>
                <c:pt idx="151">
                  <c:v>148668</c:v>
                </c:pt>
                <c:pt idx="152">
                  <c:v>149517</c:v>
                </c:pt>
                <c:pt idx="153">
                  <c:v>148171</c:v>
                </c:pt>
                <c:pt idx="154">
                  <c:v>149569</c:v>
                </c:pt>
                <c:pt idx="155">
                  <c:v>124928</c:v>
                </c:pt>
                <c:pt idx="156">
                  <c:v>149556</c:v>
                </c:pt>
                <c:pt idx="157">
                  <c:v>155561</c:v>
                </c:pt>
                <c:pt idx="158">
                  <c:v>155534</c:v>
                </c:pt>
                <c:pt idx="159">
                  <c:v>154726</c:v>
                </c:pt>
                <c:pt idx="160">
                  <c:v>151754</c:v>
                </c:pt>
                <c:pt idx="161">
                  <c:v>158299</c:v>
                </c:pt>
                <c:pt idx="162">
                  <c:v>158648</c:v>
                </c:pt>
                <c:pt idx="163">
                  <c:v>156159</c:v>
                </c:pt>
                <c:pt idx="164">
                  <c:v>137216</c:v>
                </c:pt>
                <c:pt idx="165">
                  <c:v>137216</c:v>
                </c:pt>
                <c:pt idx="166">
                  <c:v>155279</c:v>
                </c:pt>
                <c:pt idx="167">
                  <c:v>156303</c:v>
                </c:pt>
                <c:pt idx="168">
                  <c:v>153973</c:v>
                </c:pt>
                <c:pt idx="169">
                  <c:v>149896</c:v>
                </c:pt>
                <c:pt idx="170">
                  <c:v>158202</c:v>
                </c:pt>
                <c:pt idx="171">
                  <c:v>150201</c:v>
                </c:pt>
                <c:pt idx="172">
                  <c:v>153025</c:v>
                </c:pt>
                <c:pt idx="173">
                  <c:v>157176</c:v>
                </c:pt>
                <c:pt idx="174">
                  <c:v>131072</c:v>
                </c:pt>
                <c:pt idx="175">
                  <c:v>154279</c:v>
                </c:pt>
                <c:pt idx="176">
                  <c:v>154984</c:v>
                </c:pt>
                <c:pt idx="177">
                  <c:v>152230</c:v>
                </c:pt>
                <c:pt idx="178">
                  <c:v>148295</c:v>
                </c:pt>
                <c:pt idx="179">
                  <c:v>157435</c:v>
                </c:pt>
                <c:pt idx="180">
                  <c:v>131072</c:v>
                </c:pt>
                <c:pt idx="181">
                  <c:v>153025</c:v>
                </c:pt>
                <c:pt idx="182">
                  <c:v>157176</c:v>
                </c:pt>
                <c:pt idx="183">
                  <c:v>131072</c:v>
                </c:pt>
                <c:pt idx="184">
                  <c:v>154279</c:v>
                </c:pt>
                <c:pt idx="185">
                  <c:v>154984</c:v>
                </c:pt>
                <c:pt idx="186">
                  <c:v>152230</c:v>
                </c:pt>
                <c:pt idx="187">
                  <c:v>148295</c:v>
                </c:pt>
                <c:pt idx="188">
                  <c:v>131072</c:v>
                </c:pt>
                <c:pt idx="189">
                  <c:v>157176</c:v>
                </c:pt>
                <c:pt idx="190">
                  <c:v>154279</c:v>
                </c:pt>
                <c:pt idx="191">
                  <c:v>152230</c:v>
                </c:pt>
                <c:pt idx="192">
                  <c:v>157435</c:v>
                </c:pt>
                <c:pt idx="193">
                  <c:v>153025</c:v>
                </c:pt>
                <c:pt idx="194">
                  <c:v>131072</c:v>
                </c:pt>
                <c:pt idx="195">
                  <c:v>154984</c:v>
                </c:pt>
                <c:pt idx="196">
                  <c:v>148295</c:v>
                </c:pt>
                <c:pt idx="197">
                  <c:v>131072</c:v>
                </c:pt>
                <c:pt idx="198">
                  <c:v>157176</c:v>
                </c:pt>
                <c:pt idx="199">
                  <c:v>154279</c:v>
                </c:pt>
                <c:pt idx="200">
                  <c:v>152230</c:v>
                </c:pt>
                <c:pt idx="201">
                  <c:v>157435</c:v>
                </c:pt>
                <c:pt idx="202">
                  <c:v>153025</c:v>
                </c:pt>
                <c:pt idx="203">
                  <c:v>131072</c:v>
                </c:pt>
                <c:pt idx="204">
                  <c:v>154984</c:v>
                </c:pt>
                <c:pt idx="205">
                  <c:v>148295</c:v>
                </c:pt>
                <c:pt idx="206">
                  <c:v>131072</c:v>
                </c:pt>
                <c:pt idx="207">
                  <c:v>157176</c:v>
                </c:pt>
                <c:pt idx="208">
                  <c:v>154279</c:v>
                </c:pt>
                <c:pt idx="209">
                  <c:v>152230</c:v>
                </c:pt>
                <c:pt idx="210">
                  <c:v>157435</c:v>
                </c:pt>
                <c:pt idx="211">
                  <c:v>153025</c:v>
                </c:pt>
                <c:pt idx="212">
                  <c:v>131072</c:v>
                </c:pt>
                <c:pt idx="213">
                  <c:v>154984</c:v>
                </c:pt>
                <c:pt idx="214">
                  <c:v>148295</c:v>
                </c:pt>
                <c:pt idx="215">
                  <c:v>131072</c:v>
                </c:pt>
                <c:pt idx="216">
                  <c:v>157176</c:v>
                </c:pt>
                <c:pt idx="217">
                  <c:v>154279</c:v>
                </c:pt>
                <c:pt idx="218">
                  <c:v>152230</c:v>
                </c:pt>
                <c:pt idx="219">
                  <c:v>157176</c:v>
                </c:pt>
                <c:pt idx="220">
                  <c:v>160225</c:v>
                </c:pt>
                <c:pt idx="221">
                  <c:v>157763</c:v>
                </c:pt>
                <c:pt idx="222">
                  <c:v>165002</c:v>
                </c:pt>
                <c:pt idx="223">
                  <c:v>143360</c:v>
                </c:pt>
                <c:pt idx="224">
                  <c:v>163419</c:v>
                </c:pt>
                <c:pt idx="225">
                  <c:v>143360</c:v>
                </c:pt>
                <c:pt idx="226">
                  <c:v>157371</c:v>
                </c:pt>
                <c:pt idx="227">
                  <c:v>159183</c:v>
                </c:pt>
                <c:pt idx="228">
                  <c:v>143360</c:v>
                </c:pt>
                <c:pt idx="229">
                  <c:v>163884</c:v>
                </c:pt>
                <c:pt idx="230">
                  <c:v>157291</c:v>
                </c:pt>
                <c:pt idx="231">
                  <c:v>143360</c:v>
                </c:pt>
                <c:pt idx="232">
                  <c:v>143360</c:v>
                </c:pt>
                <c:pt idx="233">
                  <c:v>163419</c:v>
                </c:pt>
                <c:pt idx="234">
                  <c:v>143360</c:v>
                </c:pt>
                <c:pt idx="235">
                  <c:v>157371</c:v>
                </c:pt>
                <c:pt idx="236">
                  <c:v>159183</c:v>
                </c:pt>
                <c:pt idx="237">
                  <c:v>143360</c:v>
                </c:pt>
                <c:pt idx="238">
                  <c:v>163884</c:v>
                </c:pt>
                <c:pt idx="239">
                  <c:v>157291</c:v>
                </c:pt>
                <c:pt idx="240">
                  <c:v>143360</c:v>
                </c:pt>
                <c:pt idx="241">
                  <c:v>143360</c:v>
                </c:pt>
                <c:pt idx="242">
                  <c:v>163419</c:v>
                </c:pt>
                <c:pt idx="243">
                  <c:v>143360</c:v>
                </c:pt>
                <c:pt idx="244">
                  <c:v>157371</c:v>
                </c:pt>
                <c:pt idx="245">
                  <c:v>159183</c:v>
                </c:pt>
                <c:pt idx="246">
                  <c:v>143360</c:v>
                </c:pt>
                <c:pt idx="247">
                  <c:v>163884</c:v>
                </c:pt>
                <c:pt idx="248">
                  <c:v>157291</c:v>
                </c:pt>
                <c:pt idx="249">
                  <c:v>143360</c:v>
                </c:pt>
                <c:pt idx="250">
                  <c:v>143360</c:v>
                </c:pt>
                <c:pt idx="251">
                  <c:v>157371</c:v>
                </c:pt>
                <c:pt idx="252">
                  <c:v>163884</c:v>
                </c:pt>
                <c:pt idx="253">
                  <c:v>143360</c:v>
                </c:pt>
                <c:pt idx="254">
                  <c:v>143360</c:v>
                </c:pt>
                <c:pt idx="255">
                  <c:v>163419</c:v>
                </c:pt>
                <c:pt idx="256">
                  <c:v>159183</c:v>
                </c:pt>
                <c:pt idx="257">
                  <c:v>157291</c:v>
                </c:pt>
                <c:pt idx="258">
                  <c:v>143360</c:v>
                </c:pt>
                <c:pt idx="259">
                  <c:v>143360</c:v>
                </c:pt>
                <c:pt idx="260">
                  <c:v>157371</c:v>
                </c:pt>
                <c:pt idx="261">
                  <c:v>163884</c:v>
                </c:pt>
                <c:pt idx="262">
                  <c:v>143360</c:v>
                </c:pt>
                <c:pt idx="263">
                  <c:v>143360</c:v>
                </c:pt>
                <c:pt idx="264">
                  <c:v>163419</c:v>
                </c:pt>
                <c:pt idx="265">
                  <c:v>159183</c:v>
                </c:pt>
                <c:pt idx="266">
                  <c:v>157291</c:v>
                </c:pt>
                <c:pt idx="267">
                  <c:v>143360</c:v>
                </c:pt>
                <c:pt idx="268">
                  <c:v>143360</c:v>
                </c:pt>
                <c:pt idx="269">
                  <c:v>157371</c:v>
                </c:pt>
                <c:pt idx="270">
                  <c:v>163884</c:v>
                </c:pt>
                <c:pt idx="271">
                  <c:v>143360</c:v>
                </c:pt>
                <c:pt idx="272">
                  <c:v>143360</c:v>
                </c:pt>
                <c:pt idx="273">
                  <c:v>163419</c:v>
                </c:pt>
                <c:pt idx="274">
                  <c:v>159183</c:v>
                </c:pt>
                <c:pt idx="275">
                  <c:v>157291</c:v>
                </c:pt>
                <c:pt idx="276">
                  <c:v>143360</c:v>
                </c:pt>
                <c:pt idx="277">
                  <c:v>143360</c:v>
                </c:pt>
                <c:pt idx="278">
                  <c:v>157371</c:v>
                </c:pt>
                <c:pt idx="279">
                  <c:v>163884</c:v>
                </c:pt>
                <c:pt idx="280">
                  <c:v>143360</c:v>
                </c:pt>
                <c:pt idx="281">
                  <c:v>143360</c:v>
                </c:pt>
                <c:pt idx="282">
                  <c:v>163419</c:v>
                </c:pt>
                <c:pt idx="283">
                  <c:v>19917</c:v>
                </c:pt>
                <c:pt idx="284">
                  <c:v>36334</c:v>
                </c:pt>
                <c:pt idx="285">
                  <c:v>7920</c:v>
                </c:pt>
                <c:pt idx="286">
                  <c:v>532015</c:v>
                </c:pt>
                <c:pt idx="287">
                  <c:v>31456</c:v>
                </c:pt>
                <c:pt idx="288">
                  <c:v>52101</c:v>
                </c:pt>
                <c:pt idx="289">
                  <c:v>89498</c:v>
                </c:pt>
                <c:pt idx="290">
                  <c:v>144227</c:v>
                </c:pt>
                <c:pt idx="291">
                  <c:v>228729</c:v>
                </c:pt>
                <c:pt idx="292">
                  <c:v>157495</c:v>
                </c:pt>
                <c:pt idx="293">
                  <c:v>145385</c:v>
                </c:pt>
                <c:pt idx="294">
                  <c:v>143014</c:v>
                </c:pt>
                <c:pt idx="295">
                  <c:v>141933</c:v>
                </c:pt>
                <c:pt idx="296">
                  <c:v>65697</c:v>
                </c:pt>
                <c:pt idx="297">
                  <c:v>19833</c:v>
                </c:pt>
                <c:pt idx="298">
                  <c:v>36250</c:v>
                </c:pt>
                <c:pt idx="299">
                  <c:v>7920</c:v>
                </c:pt>
                <c:pt idx="300">
                  <c:v>531987</c:v>
                </c:pt>
                <c:pt idx="301">
                  <c:v>31456</c:v>
                </c:pt>
                <c:pt idx="302">
                  <c:v>51554</c:v>
                </c:pt>
                <c:pt idx="303">
                  <c:v>89401</c:v>
                </c:pt>
                <c:pt idx="304">
                  <c:v>144077</c:v>
                </c:pt>
                <c:pt idx="305">
                  <c:v>229732</c:v>
                </c:pt>
                <c:pt idx="306">
                  <c:v>157749</c:v>
                </c:pt>
                <c:pt idx="307">
                  <c:v>145356</c:v>
                </c:pt>
                <c:pt idx="308">
                  <c:v>142975</c:v>
                </c:pt>
                <c:pt idx="309">
                  <c:v>141903</c:v>
                </c:pt>
                <c:pt idx="310">
                  <c:v>63029</c:v>
                </c:pt>
                <c:pt idx="311">
                  <c:v>19833</c:v>
                </c:pt>
                <c:pt idx="312">
                  <c:v>36250</c:v>
                </c:pt>
                <c:pt idx="313">
                  <c:v>7920</c:v>
                </c:pt>
                <c:pt idx="314">
                  <c:v>531987</c:v>
                </c:pt>
                <c:pt idx="315">
                  <c:v>31456</c:v>
                </c:pt>
                <c:pt idx="316">
                  <c:v>51502</c:v>
                </c:pt>
                <c:pt idx="317">
                  <c:v>89386</c:v>
                </c:pt>
                <c:pt idx="318">
                  <c:v>143805</c:v>
                </c:pt>
                <c:pt idx="319">
                  <c:v>229938</c:v>
                </c:pt>
                <c:pt idx="320">
                  <c:v>157598</c:v>
                </c:pt>
                <c:pt idx="321">
                  <c:v>145369</c:v>
                </c:pt>
                <c:pt idx="322">
                  <c:v>142983</c:v>
                </c:pt>
                <c:pt idx="323">
                  <c:v>141898</c:v>
                </c:pt>
                <c:pt idx="324">
                  <c:v>62534</c:v>
                </c:pt>
                <c:pt idx="325">
                  <c:v>19833</c:v>
                </c:pt>
                <c:pt idx="326">
                  <c:v>36250</c:v>
                </c:pt>
                <c:pt idx="327">
                  <c:v>7920</c:v>
                </c:pt>
                <c:pt idx="328">
                  <c:v>531987</c:v>
                </c:pt>
                <c:pt idx="329">
                  <c:v>31456</c:v>
                </c:pt>
                <c:pt idx="330">
                  <c:v>51503</c:v>
                </c:pt>
                <c:pt idx="331">
                  <c:v>89355</c:v>
                </c:pt>
                <c:pt idx="332">
                  <c:v>144304</c:v>
                </c:pt>
                <c:pt idx="333">
                  <c:v>229068</c:v>
                </c:pt>
                <c:pt idx="334">
                  <c:v>157884</c:v>
                </c:pt>
                <c:pt idx="335">
                  <c:v>145349</c:v>
                </c:pt>
                <c:pt idx="336">
                  <c:v>142977</c:v>
                </c:pt>
                <c:pt idx="337">
                  <c:v>141898</c:v>
                </c:pt>
                <c:pt idx="338">
                  <c:v>62395</c:v>
                </c:pt>
                <c:pt idx="339">
                  <c:v>5423416</c:v>
                </c:pt>
                <c:pt idx="340">
                  <c:v>540</c:v>
                </c:pt>
                <c:pt idx="341">
                  <c:v>20402984</c:v>
                </c:pt>
                <c:pt idx="342">
                  <c:v>20402816</c:v>
                </c:pt>
                <c:pt idx="343">
                  <c:v>36700480</c:v>
                </c:pt>
                <c:pt idx="344">
                  <c:v>625224</c:v>
                </c:pt>
                <c:pt idx="345">
                  <c:v>1321688</c:v>
                </c:pt>
                <c:pt idx="346">
                  <c:v>1324704</c:v>
                </c:pt>
                <c:pt idx="347">
                  <c:v>131212</c:v>
                </c:pt>
                <c:pt idx="348">
                  <c:v>131072</c:v>
                </c:pt>
                <c:pt idx="349">
                  <c:v>131072</c:v>
                </c:pt>
                <c:pt idx="350">
                  <c:v>131072</c:v>
                </c:pt>
                <c:pt idx="351">
                  <c:v>131072</c:v>
                </c:pt>
                <c:pt idx="352">
                  <c:v>131240</c:v>
                </c:pt>
                <c:pt idx="353">
                  <c:v>131072</c:v>
                </c:pt>
                <c:pt idx="354">
                  <c:v>131072</c:v>
                </c:pt>
                <c:pt idx="355">
                  <c:v>131072</c:v>
                </c:pt>
                <c:pt idx="356">
                  <c:v>131072</c:v>
                </c:pt>
                <c:pt idx="357">
                  <c:v>131072</c:v>
                </c:pt>
                <c:pt idx="358">
                  <c:v>131072</c:v>
                </c:pt>
                <c:pt idx="359">
                  <c:v>196664</c:v>
                </c:pt>
                <c:pt idx="360">
                  <c:v>131072</c:v>
                </c:pt>
                <c:pt idx="361">
                  <c:v>131072</c:v>
                </c:pt>
                <c:pt idx="362">
                  <c:v>131072</c:v>
                </c:pt>
                <c:pt idx="363">
                  <c:v>131072</c:v>
                </c:pt>
                <c:pt idx="364">
                  <c:v>131072</c:v>
                </c:pt>
                <c:pt idx="365">
                  <c:v>131072</c:v>
                </c:pt>
                <c:pt idx="366">
                  <c:v>131496</c:v>
                </c:pt>
                <c:pt idx="367">
                  <c:v>375084</c:v>
                </c:pt>
                <c:pt idx="368">
                  <c:v>426180</c:v>
                </c:pt>
                <c:pt idx="369">
                  <c:v>425984</c:v>
                </c:pt>
                <c:pt idx="370">
                  <c:v>425984</c:v>
                </c:pt>
                <c:pt idx="371">
                  <c:v>425984</c:v>
                </c:pt>
                <c:pt idx="372">
                  <c:v>425984</c:v>
                </c:pt>
                <c:pt idx="373">
                  <c:v>425984</c:v>
                </c:pt>
                <c:pt idx="374">
                  <c:v>426124</c:v>
                </c:pt>
                <c:pt idx="375">
                  <c:v>425984</c:v>
                </c:pt>
                <c:pt idx="376">
                  <c:v>425984</c:v>
                </c:pt>
                <c:pt idx="377">
                  <c:v>425984</c:v>
                </c:pt>
                <c:pt idx="378">
                  <c:v>13624</c:v>
                </c:pt>
                <c:pt idx="379">
                  <c:v>432696</c:v>
                </c:pt>
                <c:pt idx="380">
                  <c:v>425984</c:v>
                </c:pt>
                <c:pt idx="381">
                  <c:v>13528</c:v>
                </c:pt>
                <c:pt idx="382">
                  <c:v>432640</c:v>
                </c:pt>
                <c:pt idx="383">
                  <c:v>425984</c:v>
                </c:pt>
                <c:pt idx="384">
                  <c:v>13520</c:v>
                </c:pt>
                <c:pt idx="385">
                  <c:v>432640</c:v>
                </c:pt>
                <c:pt idx="386">
                  <c:v>425984</c:v>
                </c:pt>
                <c:pt idx="387">
                  <c:v>13520</c:v>
                </c:pt>
                <c:pt idx="388">
                  <c:v>432640</c:v>
                </c:pt>
                <c:pt idx="389">
                  <c:v>425984</c:v>
                </c:pt>
                <c:pt idx="390">
                  <c:v>13520</c:v>
                </c:pt>
                <c:pt idx="391">
                  <c:v>432640</c:v>
                </c:pt>
                <c:pt idx="392">
                  <c:v>425984</c:v>
                </c:pt>
                <c:pt idx="393">
                  <c:v>13650</c:v>
                </c:pt>
                <c:pt idx="394">
                  <c:v>432640</c:v>
                </c:pt>
                <c:pt idx="395">
                  <c:v>425984</c:v>
                </c:pt>
                <c:pt idx="396">
                  <c:v>13530</c:v>
                </c:pt>
                <c:pt idx="397">
                  <c:v>432640</c:v>
                </c:pt>
                <c:pt idx="398">
                  <c:v>425984</c:v>
                </c:pt>
                <c:pt idx="399">
                  <c:v>13520</c:v>
                </c:pt>
                <c:pt idx="400">
                  <c:v>432640</c:v>
                </c:pt>
                <c:pt idx="401">
                  <c:v>27713</c:v>
                </c:pt>
                <c:pt idx="402">
                  <c:v>47036</c:v>
                </c:pt>
                <c:pt idx="403">
                  <c:v>46504</c:v>
                </c:pt>
                <c:pt idx="404">
                  <c:v>46504</c:v>
                </c:pt>
                <c:pt idx="405">
                  <c:v>46504</c:v>
                </c:pt>
                <c:pt idx="406">
                  <c:v>46504</c:v>
                </c:pt>
                <c:pt idx="407">
                  <c:v>46504</c:v>
                </c:pt>
                <c:pt idx="408">
                  <c:v>46504</c:v>
                </c:pt>
                <c:pt idx="409">
                  <c:v>46504</c:v>
                </c:pt>
                <c:pt idx="410">
                  <c:v>46504</c:v>
                </c:pt>
                <c:pt idx="411">
                  <c:v>46504</c:v>
                </c:pt>
                <c:pt idx="412">
                  <c:v>46504</c:v>
                </c:pt>
                <c:pt idx="413">
                  <c:v>46504</c:v>
                </c:pt>
                <c:pt idx="414">
                  <c:v>46504</c:v>
                </c:pt>
                <c:pt idx="415">
                  <c:v>46504</c:v>
                </c:pt>
                <c:pt idx="416">
                  <c:v>46504</c:v>
                </c:pt>
                <c:pt idx="417">
                  <c:v>46504</c:v>
                </c:pt>
                <c:pt idx="418">
                  <c:v>46504</c:v>
                </c:pt>
                <c:pt idx="419">
                  <c:v>46504</c:v>
                </c:pt>
                <c:pt idx="420">
                  <c:v>46504</c:v>
                </c:pt>
                <c:pt idx="421">
                  <c:v>46504</c:v>
                </c:pt>
                <c:pt idx="422">
                  <c:v>46504</c:v>
                </c:pt>
                <c:pt idx="423">
                  <c:v>46504</c:v>
                </c:pt>
                <c:pt idx="424">
                  <c:v>46504</c:v>
                </c:pt>
                <c:pt idx="425">
                  <c:v>46504</c:v>
                </c:pt>
                <c:pt idx="426">
                  <c:v>46504</c:v>
                </c:pt>
                <c:pt idx="427">
                  <c:v>46504</c:v>
                </c:pt>
                <c:pt idx="428">
                  <c:v>46504</c:v>
                </c:pt>
                <c:pt idx="429">
                  <c:v>46504</c:v>
                </c:pt>
                <c:pt idx="430">
                  <c:v>46504</c:v>
                </c:pt>
                <c:pt idx="431">
                  <c:v>46504</c:v>
                </c:pt>
                <c:pt idx="432">
                  <c:v>46504</c:v>
                </c:pt>
                <c:pt idx="433">
                  <c:v>46504</c:v>
                </c:pt>
                <c:pt idx="434">
                  <c:v>46504</c:v>
                </c:pt>
                <c:pt idx="435">
                  <c:v>46504</c:v>
                </c:pt>
                <c:pt idx="436">
                  <c:v>46504</c:v>
                </c:pt>
                <c:pt idx="437">
                  <c:v>46504</c:v>
                </c:pt>
                <c:pt idx="438">
                  <c:v>46504</c:v>
                </c:pt>
                <c:pt idx="439">
                  <c:v>46504</c:v>
                </c:pt>
                <c:pt idx="440">
                  <c:v>46504</c:v>
                </c:pt>
                <c:pt idx="441">
                  <c:v>46504</c:v>
                </c:pt>
                <c:pt idx="442">
                  <c:v>46504</c:v>
                </c:pt>
                <c:pt idx="443">
                  <c:v>46504</c:v>
                </c:pt>
                <c:pt idx="444">
                  <c:v>46504</c:v>
                </c:pt>
                <c:pt idx="445">
                  <c:v>46504</c:v>
                </c:pt>
                <c:pt idx="446">
                  <c:v>46504</c:v>
                </c:pt>
                <c:pt idx="447">
                  <c:v>46504</c:v>
                </c:pt>
                <c:pt idx="448">
                  <c:v>46504</c:v>
                </c:pt>
                <c:pt idx="449">
                  <c:v>46504</c:v>
                </c:pt>
                <c:pt idx="450">
                  <c:v>46504</c:v>
                </c:pt>
                <c:pt idx="451">
                  <c:v>46504</c:v>
                </c:pt>
                <c:pt idx="452">
                  <c:v>46504</c:v>
                </c:pt>
                <c:pt idx="453">
                  <c:v>46504</c:v>
                </c:pt>
                <c:pt idx="454">
                  <c:v>46504</c:v>
                </c:pt>
                <c:pt idx="455">
                  <c:v>46504</c:v>
                </c:pt>
                <c:pt idx="456">
                  <c:v>46504</c:v>
                </c:pt>
                <c:pt idx="457">
                  <c:v>46504</c:v>
                </c:pt>
                <c:pt idx="458">
                  <c:v>46504</c:v>
                </c:pt>
                <c:pt idx="459">
                  <c:v>46504</c:v>
                </c:pt>
                <c:pt idx="460">
                  <c:v>46504</c:v>
                </c:pt>
                <c:pt idx="461">
                  <c:v>46504</c:v>
                </c:pt>
                <c:pt idx="462">
                  <c:v>46504</c:v>
                </c:pt>
                <c:pt idx="463">
                  <c:v>46504</c:v>
                </c:pt>
                <c:pt idx="464">
                  <c:v>46504</c:v>
                </c:pt>
                <c:pt idx="465">
                  <c:v>46504</c:v>
                </c:pt>
                <c:pt idx="466">
                  <c:v>46504</c:v>
                </c:pt>
                <c:pt idx="467">
                  <c:v>46504</c:v>
                </c:pt>
                <c:pt idx="468">
                  <c:v>46504</c:v>
                </c:pt>
                <c:pt idx="469">
                  <c:v>46504</c:v>
                </c:pt>
                <c:pt idx="470">
                  <c:v>46504</c:v>
                </c:pt>
                <c:pt idx="471">
                  <c:v>46504</c:v>
                </c:pt>
                <c:pt idx="472">
                  <c:v>46504</c:v>
                </c:pt>
                <c:pt idx="473">
                  <c:v>46504</c:v>
                </c:pt>
                <c:pt idx="474">
                  <c:v>46504</c:v>
                </c:pt>
                <c:pt idx="475">
                  <c:v>46504</c:v>
                </c:pt>
                <c:pt idx="476">
                  <c:v>46504</c:v>
                </c:pt>
                <c:pt idx="477">
                  <c:v>46504</c:v>
                </c:pt>
                <c:pt idx="478">
                  <c:v>46504</c:v>
                </c:pt>
                <c:pt idx="479">
                  <c:v>46504</c:v>
                </c:pt>
                <c:pt idx="480">
                  <c:v>46504</c:v>
                </c:pt>
                <c:pt idx="481">
                  <c:v>46504</c:v>
                </c:pt>
                <c:pt idx="482">
                  <c:v>46504</c:v>
                </c:pt>
                <c:pt idx="483">
                  <c:v>46504</c:v>
                </c:pt>
                <c:pt idx="484">
                  <c:v>46504</c:v>
                </c:pt>
                <c:pt idx="485">
                  <c:v>46504</c:v>
                </c:pt>
                <c:pt idx="486">
                  <c:v>46504</c:v>
                </c:pt>
                <c:pt idx="487">
                  <c:v>46504</c:v>
                </c:pt>
                <c:pt idx="488">
                  <c:v>46504</c:v>
                </c:pt>
                <c:pt idx="489">
                  <c:v>46504</c:v>
                </c:pt>
                <c:pt idx="490">
                  <c:v>46504</c:v>
                </c:pt>
                <c:pt idx="491">
                  <c:v>46504</c:v>
                </c:pt>
                <c:pt idx="492">
                  <c:v>46504</c:v>
                </c:pt>
                <c:pt idx="493">
                  <c:v>46504</c:v>
                </c:pt>
                <c:pt idx="494">
                  <c:v>46504</c:v>
                </c:pt>
                <c:pt idx="495">
                  <c:v>46504</c:v>
                </c:pt>
                <c:pt idx="496">
                  <c:v>46504</c:v>
                </c:pt>
                <c:pt idx="497">
                  <c:v>46504</c:v>
                </c:pt>
                <c:pt idx="498">
                  <c:v>46504</c:v>
                </c:pt>
                <c:pt idx="499">
                  <c:v>46504</c:v>
                </c:pt>
                <c:pt idx="500">
                  <c:v>46504</c:v>
                </c:pt>
                <c:pt idx="501">
                  <c:v>46504</c:v>
                </c:pt>
                <c:pt idx="502">
                  <c:v>2687080</c:v>
                </c:pt>
                <c:pt idx="503">
                  <c:v>87210</c:v>
                </c:pt>
                <c:pt idx="504">
                  <c:v>84942</c:v>
                </c:pt>
                <c:pt idx="505">
                  <c:v>84942</c:v>
                </c:pt>
                <c:pt idx="506">
                  <c:v>84942</c:v>
                </c:pt>
                <c:pt idx="507">
                  <c:v>84942</c:v>
                </c:pt>
                <c:pt idx="508">
                  <c:v>84942</c:v>
                </c:pt>
                <c:pt idx="509">
                  <c:v>84942</c:v>
                </c:pt>
                <c:pt idx="510">
                  <c:v>84942</c:v>
                </c:pt>
                <c:pt idx="511">
                  <c:v>84942</c:v>
                </c:pt>
                <c:pt idx="512">
                  <c:v>84942</c:v>
                </c:pt>
                <c:pt idx="513">
                  <c:v>84942</c:v>
                </c:pt>
                <c:pt idx="514">
                  <c:v>306</c:v>
                </c:pt>
                <c:pt idx="515">
                  <c:v>14492</c:v>
                </c:pt>
                <c:pt idx="516">
                  <c:v>7224</c:v>
                </c:pt>
                <c:pt idx="517">
                  <c:v>7224</c:v>
                </c:pt>
                <c:pt idx="518">
                  <c:v>270672</c:v>
                </c:pt>
                <c:pt idx="519">
                  <c:v>6767</c:v>
                </c:pt>
                <c:pt idx="520">
                  <c:v>425</c:v>
                </c:pt>
                <c:pt idx="521">
                  <c:v>35537</c:v>
                </c:pt>
                <c:pt idx="522">
                  <c:v>421</c:v>
                </c:pt>
                <c:pt idx="523">
                  <c:v>37998</c:v>
                </c:pt>
                <c:pt idx="524">
                  <c:v>419</c:v>
                </c:pt>
                <c:pt idx="525">
                  <c:v>37829</c:v>
                </c:pt>
                <c:pt idx="526">
                  <c:v>417</c:v>
                </c:pt>
                <c:pt idx="527">
                  <c:v>37587</c:v>
                </c:pt>
                <c:pt idx="528">
                  <c:v>415</c:v>
                </c:pt>
                <c:pt idx="529">
                  <c:v>34028</c:v>
                </c:pt>
                <c:pt idx="530">
                  <c:v>413</c:v>
                </c:pt>
                <c:pt idx="531">
                  <c:v>36604</c:v>
                </c:pt>
                <c:pt idx="532">
                  <c:v>411</c:v>
                </c:pt>
                <c:pt idx="533">
                  <c:v>36438</c:v>
                </c:pt>
                <c:pt idx="534">
                  <c:v>407</c:v>
                </c:pt>
                <c:pt idx="535">
                  <c:v>36200</c:v>
                </c:pt>
                <c:pt idx="536">
                  <c:v>407</c:v>
                </c:pt>
                <c:pt idx="537">
                  <c:v>32711</c:v>
                </c:pt>
                <c:pt idx="538">
                  <c:v>405</c:v>
                </c:pt>
                <c:pt idx="539">
                  <c:v>35236</c:v>
                </c:pt>
                <c:pt idx="540">
                  <c:v>403</c:v>
                </c:pt>
                <c:pt idx="541">
                  <c:v>35073</c:v>
                </c:pt>
                <c:pt idx="542">
                  <c:v>401</c:v>
                </c:pt>
                <c:pt idx="543">
                  <c:v>34839</c:v>
                </c:pt>
                <c:pt idx="544">
                  <c:v>399</c:v>
                </c:pt>
                <c:pt idx="545">
                  <c:v>31420</c:v>
                </c:pt>
                <c:pt idx="546">
                  <c:v>397</c:v>
                </c:pt>
                <c:pt idx="547">
                  <c:v>33894</c:v>
                </c:pt>
                <c:pt idx="548">
                  <c:v>395</c:v>
                </c:pt>
                <c:pt idx="549">
                  <c:v>33734</c:v>
                </c:pt>
                <c:pt idx="550">
                  <c:v>390</c:v>
                </c:pt>
                <c:pt idx="551">
                  <c:v>33504</c:v>
                </c:pt>
                <c:pt idx="552">
                  <c:v>388</c:v>
                </c:pt>
                <c:pt idx="553">
                  <c:v>30155</c:v>
                </c:pt>
                <c:pt idx="554">
                  <c:v>388</c:v>
                </c:pt>
                <c:pt idx="555">
                  <c:v>32340</c:v>
                </c:pt>
                <c:pt idx="556">
                  <c:v>386</c:v>
                </c:pt>
                <c:pt idx="557">
                  <c:v>32231</c:v>
                </c:pt>
                <c:pt idx="558">
                  <c:v>384</c:v>
                </c:pt>
                <c:pt idx="559">
                  <c:v>31960</c:v>
                </c:pt>
                <c:pt idx="560">
                  <c:v>380</c:v>
                </c:pt>
                <c:pt idx="561">
                  <c:v>28916</c:v>
                </c:pt>
                <c:pt idx="562">
                  <c:v>378</c:v>
                </c:pt>
                <c:pt idx="563">
                  <c:v>31055</c:v>
                </c:pt>
                <c:pt idx="564">
                  <c:v>378</c:v>
                </c:pt>
                <c:pt idx="565">
                  <c:v>30948</c:v>
                </c:pt>
                <c:pt idx="566">
                  <c:v>374</c:v>
                </c:pt>
                <c:pt idx="567">
                  <c:v>30682</c:v>
                </c:pt>
                <c:pt idx="568">
                  <c:v>374</c:v>
                </c:pt>
                <c:pt idx="569">
                  <c:v>27703</c:v>
                </c:pt>
                <c:pt idx="570">
                  <c:v>372</c:v>
                </c:pt>
                <c:pt idx="571">
                  <c:v>29796</c:v>
                </c:pt>
                <c:pt idx="572">
                  <c:v>368</c:v>
                </c:pt>
                <c:pt idx="573">
                  <c:v>29691</c:v>
                </c:pt>
                <c:pt idx="574">
                  <c:v>366</c:v>
                </c:pt>
                <c:pt idx="575">
                  <c:v>29430</c:v>
                </c:pt>
                <c:pt idx="576">
                  <c:v>366</c:v>
                </c:pt>
                <c:pt idx="577">
                  <c:v>26516</c:v>
                </c:pt>
                <c:pt idx="578">
                  <c:v>364</c:v>
                </c:pt>
                <c:pt idx="579">
                  <c:v>28563</c:v>
                </c:pt>
                <c:pt idx="580">
                  <c:v>360</c:v>
                </c:pt>
                <c:pt idx="581">
                  <c:v>28460</c:v>
                </c:pt>
                <c:pt idx="582">
                  <c:v>360</c:v>
                </c:pt>
                <c:pt idx="583">
                  <c:v>28204</c:v>
                </c:pt>
                <c:pt idx="584">
                  <c:v>356</c:v>
                </c:pt>
                <c:pt idx="585">
                  <c:v>25353</c:v>
                </c:pt>
                <c:pt idx="586">
                  <c:v>356</c:v>
                </c:pt>
                <c:pt idx="587">
                  <c:v>27180</c:v>
                </c:pt>
                <c:pt idx="588">
                  <c:v>354</c:v>
                </c:pt>
                <c:pt idx="589">
                  <c:v>27037</c:v>
                </c:pt>
                <c:pt idx="590">
                  <c:v>350</c:v>
                </c:pt>
                <c:pt idx="591">
                  <c:v>26832</c:v>
                </c:pt>
                <c:pt idx="592">
                  <c:v>348</c:v>
                </c:pt>
                <c:pt idx="593">
                  <c:v>24218</c:v>
                </c:pt>
                <c:pt idx="594">
                  <c:v>346</c:v>
                </c:pt>
                <c:pt idx="595">
                  <c:v>26003</c:v>
                </c:pt>
                <c:pt idx="596">
                  <c:v>344</c:v>
                </c:pt>
                <c:pt idx="597">
                  <c:v>25863</c:v>
                </c:pt>
                <c:pt idx="598">
                  <c:v>342</c:v>
                </c:pt>
                <c:pt idx="599">
                  <c:v>25662</c:v>
                </c:pt>
                <c:pt idx="600">
                  <c:v>342</c:v>
                </c:pt>
                <c:pt idx="601">
                  <c:v>23109</c:v>
                </c:pt>
                <c:pt idx="602">
                  <c:v>338</c:v>
                </c:pt>
                <c:pt idx="603">
                  <c:v>24852</c:v>
                </c:pt>
                <c:pt idx="604">
                  <c:v>336</c:v>
                </c:pt>
                <c:pt idx="605">
                  <c:v>24715</c:v>
                </c:pt>
                <c:pt idx="606">
                  <c:v>334</c:v>
                </c:pt>
                <c:pt idx="607">
                  <c:v>24518</c:v>
                </c:pt>
                <c:pt idx="608">
                  <c:v>332</c:v>
                </c:pt>
                <c:pt idx="609">
                  <c:v>22026</c:v>
                </c:pt>
                <c:pt idx="610">
                  <c:v>330</c:v>
                </c:pt>
                <c:pt idx="611">
                  <c:v>23727</c:v>
                </c:pt>
                <c:pt idx="612">
                  <c:v>328</c:v>
                </c:pt>
                <c:pt idx="613">
                  <c:v>23593</c:v>
                </c:pt>
                <c:pt idx="614">
                  <c:v>325</c:v>
                </c:pt>
                <c:pt idx="615">
                  <c:v>23400</c:v>
                </c:pt>
                <c:pt idx="616">
                  <c:v>325</c:v>
                </c:pt>
                <c:pt idx="617">
                  <c:v>20969</c:v>
                </c:pt>
                <c:pt idx="618">
                  <c:v>321</c:v>
                </c:pt>
                <c:pt idx="619">
                  <c:v>22430</c:v>
                </c:pt>
                <c:pt idx="620">
                  <c:v>319</c:v>
                </c:pt>
                <c:pt idx="621">
                  <c:v>22339</c:v>
                </c:pt>
                <c:pt idx="622">
                  <c:v>317</c:v>
                </c:pt>
                <c:pt idx="623">
                  <c:v>22113</c:v>
                </c:pt>
                <c:pt idx="624">
                  <c:v>315</c:v>
                </c:pt>
                <c:pt idx="625">
                  <c:v>19938</c:v>
                </c:pt>
                <c:pt idx="626">
                  <c:v>313</c:v>
                </c:pt>
                <c:pt idx="627">
                  <c:v>21362</c:v>
                </c:pt>
                <c:pt idx="628">
                  <c:v>311</c:v>
                </c:pt>
                <c:pt idx="629">
                  <c:v>21273</c:v>
                </c:pt>
                <c:pt idx="630">
                  <c:v>309</c:v>
                </c:pt>
                <c:pt idx="631">
                  <c:v>21052</c:v>
                </c:pt>
                <c:pt idx="632">
                  <c:v>307</c:v>
                </c:pt>
                <c:pt idx="633">
                  <c:v>18933</c:v>
                </c:pt>
                <c:pt idx="634">
                  <c:v>305</c:v>
                </c:pt>
                <c:pt idx="635">
                  <c:v>20320</c:v>
                </c:pt>
                <c:pt idx="636">
                  <c:v>303</c:v>
                </c:pt>
                <c:pt idx="637">
                  <c:v>20233</c:v>
                </c:pt>
                <c:pt idx="638">
                  <c:v>301</c:v>
                </c:pt>
                <c:pt idx="639">
                  <c:v>20017</c:v>
                </c:pt>
                <c:pt idx="640">
                  <c:v>299</c:v>
                </c:pt>
                <c:pt idx="641">
                  <c:v>17954</c:v>
                </c:pt>
                <c:pt idx="642">
                  <c:v>297</c:v>
                </c:pt>
                <c:pt idx="643">
                  <c:v>19304</c:v>
                </c:pt>
                <c:pt idx="644">
                  <c:v>295</c:v>
                </c:pt>
                <c:pt idx="645">
                  <c:v>19219</c:v>
                </c:pt>
                <c:pt idx="646">
                  <c:v>293</c:v>
                </c:pt>
                <c:pt idx="647">
                  <c:v>19008</c:v>
                </c:pt>
                <c:pt idx="648">
                  <c:v>291</c:v>
                </c:pt>
                <c:pt idx="649">
                  <c:v>16999</c:v>
                </c:pt>
                <c:pt idx="650">
                  <c:v>289</c:v>
                </c:pt>
                <c:pt idx="651">
                  <c:v>18170</c:v>
                </c:pt>
                <c:pt idx="652">
                  <c:v>287</c:v>
                </c:pt>
                <c:pt idx="653">
                  <c:v>18053</c:v>
                </c:pt>
                <c:pt idx="654">
                  <c:v>285</c:v>
                </c:pt>
                <c:pt idx="655">
                  <c:v>17885</c:v>
                </c:pt>
                <c:pt idx="656">
                  <c:v>283</c:v>
                </c:pt>
                <c:pt idx="657">
                  <c:v>16072</c:v>
                </c:pt>
                <c:pt idx="658">
                  <c:v>281</c:v>
                </c:pt>
                <c:pt idx="659">
                  <c:v>17210</c:v>
                </c:pt>
                <c:pt idx="660">
                  <c:v>279</c:v>
                </c:pt>
                <c:pt idx="661">
                  <c:v>17096</c:v>
                </c:pt>
                <c:pt idx="662">
                  <c:v>277</c:v>
                </c:pt>
                <c:pt idx="663">
                  <c:v>16932</c:v>
                </c:pt>
                <c:pt idx="664">
                  <c:v>275</c:v>
                </c:pt>
                <c:pt idx="665">
                  <c:v>15171</c:v>
                </c:pt>
                <c:pt idx="666">
                  <c:v>273</c:v>
                </c:pt>
                <c:pt idx="667">
                  <c:v>16276</c:v>
                </c:pt>
                <c:pt idx="668">
                  <c:v>271</c:v>
                </c:pt>
                <c:pt idx="669">
                  <c:v>16165</c:v>
                </c:pt>
                <c:pt idx="670">
                  <c:v>269</c:v>
                </c:pt>
                <c:pt idx="671">
                  <c:v>16005</c:v>
                </c:pt>
                <c:pt idx="672">
                  <c:v>267</c:v>
                </c:pt>
                <c:pt idx="673">
                  <c:v>14296</c:v>
                </c:pt>
                <c:pt idx="674">
                  <c:v>265</c:v>
                </c:pt>
                <c:pt idx="675">
                  <c:v>15368</c:v>
                </c:pt>
                <c:pt idx="676">
                  <c:v>263</c:v>
                </c:pt>
                <c:pt idx="677">
                  <c:v>15260</c:v>
                </c:pt>
                <c:pt idx="678">
                  <c:v>260</c:v>
                </c:pt>
                <c:pt idx="679">
                  <c:v>15104</c:v>
                </c:pt>
                <c:pt idx="680">
                  <c:v>258</c:v>
                </c:pt>
                <c:pt idx="681">
                  <c:v>13447</c:v>
                </c:pt>
                <c:pt idx="682">
                  <c:v>256</c:v>
                </c:pt>
                <c:pt idx="683">
                  <c:v>14328</c:v>
                </c:pt>
                <c:pt idx="684">
                  <c:v>254</c:v>
                </c:pt>
                <c:pt idx="685">
                  <c:v>14255</c:v>
                </c:pt>
                <c:pt idx="686">
                  <c:v>252</c:v>
                </c:pt>
                <c:pt idx="687">
                  <c:v>14074</c:v>
                </c:pt>
                <c:pt idx="688">
                  <c:v>250</c:v>
                </c:pt>
                <c:pt idx="689">
                  <c:v>12624</c:v>
                </c:pt>
                <c:pt idx="690">
                  <c:v>248</c:v>
                </c:pt>
                <c:pt idx="691">
                  <c:v>13477</c:v>
                </c:pt>
                <c:pt idx="692">
                  <c:v>246</c:v>
                </c:pt>
                <c:pt idx="693">
                  <c:v>13406</c:v>
                </c:pt>
                <c:pt idx="694">
                  <c:v>244</c:v>
                </c:pt>
                <c:pt idx="695">
                  <c:v>13230</c:v>
                </c:pt>
                <c:pt idx="696">
                  <c:v>242</c:v>
                </c:pt>
                <c:pt idx="697">
                  <c:v>11827</c:v>
                </c:pt>
                <c:pt idx="698">
                  <c:v>240</c:v>
                </c:pt>
                <c:pt idx="699">
                  <c:v>12652</c:v>
                </c:pt>
                <c:pt idx="700">
                  <c:v>238</c:v>
                </c:pt>
                <c:pt idx="701">
                  <c:v>12583</c:v>
                </c:pt>
                <c:pt idx="702">
                  <c:v>236</c:v>
                </c:pt>
                <c:pt idx="703">
                  <c:v>12412</c:v>
                </c:pt>
                <c:pt idx="704">
                  <c:v>234</c:v>
                </c:pt>
                <c:pt idx="705">
                  <c:v>11056</c:v>
                </c:pt>
                <c:pt idx="706">
                  <c:v>232</c:v>
                </c:pt>
                <c:pt idx="707">
                  <c:v>11853</c:v>
                </c:pt>
                <c:pt idx="708">
                  <c:v>230</c:v>
                </c:pt>
                <c:pt idx="709">
                  <c:v>11786</c:v>
                </c:pt>
                <c:pt idx="710">
                  <c:v>228</c:v>
                </c:pt>
                <c:pt idx="711">
                  <c:v>11620</c:v>
                </c:pt>
                <c:pt idx="712">
                  <c:v>226</c:v>
                </c:pt>
                <c:pt idx="713">
                  <c:v>10309</c:v>
                </c:pt>
                <c:pt idx="714">
                  <c:v>224</c:v>
                </c:pt>
                <c:pt idx="715">
                  <c:v>10968</c:v>
                </c:pt>
                <c:pt idx="716">
                  <c:v>222</c:v>
                </c:pt>
                <c:pt idx="717">
                  <c:v>10877</c:v>
                </c:pt>
                <c:pt idx="718">
                  <c:v>220</c:v>
                </c:pt>
                <c:pt idx="719">
                  <c:v>10746</c:v>
                </c:pt>
                <c:pt idx="720">
                  <c:v>218</c:v>
                </c:pt>
                <c:pt idx="721">
                  <c:v>9590</c:v>
                </c:pt>
                <c:pt idx="722">
                  <c:v>216</c:v>
                </c:pt>
                <c:pt idx="723">
                  <c:v>10225</c:v>
                </c:pt>
                <c:pt idx="724">
                  <c:v>214</c:v>
                </c:pt>
                <c:pt idx="725">
                  <c:v>10137</c:v>
                </c:pt>
                <c:pt idx="726">
                  <c:v>212</c:v>
                </c:pt>
                <c:pt idx="727">
                  <c:v>10010</c:v>
                </c:pt>
                <c:pt idx="728">
                  <c:v>210</c:v>
                </c:pt>
                <c:pt idx="729">
                  <c:v>8897</c:v>
                </c:pt>
                <c:pt idx="730">
                  <c:v>208</c:v>
                </c:pt>
                <c:pt idx="731">
                  <c:v>9508</c:v>
                </c:pt>
                <c:pt idx="732">
                  <c:v>206</c:v>
                </c:pt>
                <c:pt idx="733">
                  <c:v>9423</c:v>
                </c:pt>
                <c:pt idx="734">
                  <c:v>204</c:v>
                </c:pt>
                <c:pt idx="735">
                  <c:v>9300</c:v>
                </c:pt>
                <c:pt idx="736">
                  <c:v>202</c:v>
                </c:pt>
                <c:pt idx="737">
                  <c:v>8230</c:v>
                </c:pt>
                <c:pt idx="738">
                  <c:v>200</c:v>
                </c:pt>
                <c:pt idx="739">
                  <c:v>8817</c:v>
                </c:pt>
                <c:pt idx="740">
                  <c:v>198</c:v>
                </c:pt>
                <c:pt idx="741">
                  <c:v>8735</c:v>
                </c:pt>
                <c:pt idx="742">
                  <c:v>195</c:v>
                </c:pt>
                <c:pt idx="743">
                  <c:v>8616</c:v>
                </c:pt>
                <c:pt idx="744">
                  <c:v>193</c:v>
                </c:pt>
                <c:pt idx="745">
                  <c:v>7589</c:v>
                </c:pt>
                <c:pt idx="746">
                  <c:v>191</c:v>
                </c:pt>
                <c:pt idx="747">
                  <c:v>8034</c:v>
                </c:pt>
                <c:pt idx="748">
                  <c:v>189</c:v>
                </c:pt>
                <c:pt idx="749">
                  <c:v>7979</c:v>
                </c:pt>
                <c:pt idx="750">
                  <c:v>187</c:v>
                </c:pt>
                <c:pt idx="751">
                  <c:v>7843</c:v>
                </c:pt>
                <c:pt idx="752">
                  <c:v>185</c:v>
                </c:pt>
                <c:pt idx="753">
                  <c:v>6974</c:v>
                </c:pt>
                <c:pt idx="754">
                  <c:v>183</c:v>
                </c:pt>
                <c:pt idx="755">
                  <c:v>7400</c:v>
                </c:pt>
                <c:pt idx="756">
                  <c:v>181</c:v>
                </c:pt>
                <c:pt idx="757">
                  <c:v>7347</c:v>
                </c:pt>
                <c:pt idx="758">
                  <c:v>179</c:v>
                </c:pt>
                <c:pt idx="759">
                  <c:v>7216</c:v>
                </c:pt>
                <c:pt idx="760">
                  <c:v>177</c:v>
                </c:pt>
                <c:pt idx="761">
                  <c:v>6385</c:v>
                </c:pt>
                <c:pt idx="762">
                  <c:v>175</c:v>
                </c:pt>
                <c:pt idx="763">
                  <c:v>6792</c:v>
                </c:pt>
                <c:pt idx="764">
                  <c:v>173</c:v>
                </c:pt>
                <c:pt idx="765">
                  <c:v>6741</c:v>
                </c:pt>
                <c:pt idx="766">
                  <c:v>171</c:v>
                </c:pt>
                <c:pt idx="767">
                  <c:v>6615</c:v>
                </c:pt>
                <c:pt idx="768">
                  <c:v>169</c:v>
                </c:pt>
                <c:pt idx="769">
                  <c:v>5822</c:v>
                </c:pt>
                <c:pt idx="770">
                  <c:v>167</c:v>
                </c:pt>
                <c:pt idx="771">
                  <c:v>6210</c:v>
                </c:pt>
                <c:pt idx="772">
                  <c:v>165</c:v>
                </c:pt>
                <c:pt idx="773">
                  <c:v>6161</c:v>
                </c:pt>
                <c:pt idx="774">
                  <c:v>163</c:v>
                </c:pt>
                <c:pt idx="775">
                  <c:v>6040</c:v>
                </c:pt>
                <c:pt idx="776">
                  <c:v>161</c:v>
                </c:pt>
                <c:pt idx="777">
                  <c:v>5283</c:v>
                </c:pt>
                <c:pt idx="778">
                  <c:v>159</c:v>
                </c:pt>
                <c:pt idx="779">
                  <c:v>5574</c:v>
                </c:pt>
                <c:pt idx="780">
                  <c:v>157</c:v>
                </c:pt>
                <c:pt idx="781">
                  <c:v>5509</c:v>
                </c:pt>
                <c:pt idx="782">
                  <c:v>155</c:v>
                </c:pt>
                <c:pt idx="783">
                  <c:v>5415</c:v>
                </c:pt>
                <c:pt idx="784">
                  <c:v>153</c:v>
                </c:pt>
                <c:pt idx="785">
                  <c:v>4772</c:v>
                </c:pt>
                <c:pt idx="786">
                  <c:v>151</c:v>
                </c:pt>
                <c:pt idx="787">
                  <c:v>5048</c:v>
                </c:pt>
                <c:pt idx="788">
                  <c:v>149</c:v>
                </c:pt>
                <c:pt idx="789">
                  <c:v>4986</c:v>
                </c:pt>
                <c:pt idx="790">
                  <c:v>149</c:v>
                </c:pt>
                <c:pt idx="791">
                  <c:v>4896</c:v>
                </c:pt>
                <c:pt idx="792">
                  <c:v>145</c:v>
                </c:pt>
                <c:pt idx="793">
                  <c:v>4287</c:v>
                </c:pt>
                <c:pt idx="794">
                  <c:v>143</c:v>
                </c:pt>
                <c:pt idx="795">
                  <c:v>4548</c:v>
                </c:pt>
                <c:pt idx="796">
                  <c:v>141</c:v>
                </c:pt>
                <c:pt idx="797">
                  <c:v>4489</c:v>
                </c:pt>
                <c:pt idx="798">
                  <c:v>139</c:v>
                </c:pt>
                <c:pt idx="799">
                  <c:v>4403</c:v>
                </c:pt>
                <c:pt idx="800">
                  <c:v>137</c:v>
                </c:pt>
                <c:pt idx="801">
                  <c:v>3828</c:v>
                </c:pt>
                <c:pt idx="802">
                  <c:v>135</c:v>
                </c:pt>
                <c:pt idx="803">
                  <c:v>4074</c:v>
                </c:pt>
                <c:pt idx="804">
                  <c:v>133</c:v>
                </c:pt>
                <c:pt idx="805">
                  <c:v>4018</c:v>
                </c:pt>
                <c:pt idx="806">
                  <c:v>130</c:v>
                </c:pt>
                <c:pt idx="807">
                  <c:v>3936</c:v>
                </c:pt>
                <c:pt idx="808">
                  <c:v>128</c:v>
                </c:pt>
                <c:pt idx="809">
                  <c:v>3395</c:v>
                </c:pt>
                <c:pt idx="810">
                  <c:v>126</c:v>
                </c:pt>
                <c:pt idx="811">
                  <c:v>3548</c:v>
                </c:pt>
                <c:pt idx="812">
                  <c:v>124</c:v>
                </c:pt>
                <c:pt idx="813">
                  <c:v>3511</c:v>
                </c:pt>
                <c:pt idx="814">
                  <c:v>122</c:v>
                </c:pt>
                <c:pt idx="815">
                  <c:v>3420</c:v>
                </c:pt>
                <c:pt idx="816">
                  <c:v>120</c:v>
                </c:pt>
                <c:pt idx="817">
                  <c:v>2988</c:v>
                </c:pt>
                <c:pt idx="818">
                  <c:v>118</c:v>
                </c:pt>
                <c:pt idx="819">
                  <c:v>3131</c:v>
                </c:pt>
                <c:pt idx="820">
                  <c:v>116</c:v>
                </c:pt>
                <c:pt idx="821">
                  <c:v>3096</c:v>
                </c:pt>
                <c:pt idx="822">
                  <c:v>114</c:v>
                </c:pt>
                <c:pt idx="823">
                  <c:v>3010</c:v>
                </c:pt>
                <c:pt idx="824">
                  <c:v>112</c:v>
                </c:pt>
                <c:pt idx="825">
                  <c:v>2607</c:v>
                </c:pt>
                <c:pt idx="826">
                  <c:v>110</c:v>
                </c:pt>
                <c:pt idx="827">
                  <c:v>2740</c:v>
                </c:pt>
                <c:pt idx="828">
                  <c:v>108</c:v>
                </c:pt>
                <c:pt idx="829">
                  <c:v>2707</c:v>
                </c:pt>
                <c:pt idx="830">
                  <c:v>106</c:v>
                </c:pt>
                <c:pt idx="831">
                  <c:v>2626</c:v>
                </c:pt>
                <c:pt idx="832">
                  <c:v>104</c:v>
                </c:pt>
                <c:pt idx="833">
                  <c:v>2252</c:v>
                </c:pt>
                <c:pt idx="834">
                  <c:v>102</c:v>
                </c:pt>
                <c:pt idx="835">
                  <c:v>2375</c:v>
                </c:pt>
                <c:pt idx="836">
                  <c:v>100</c:v>
                </c:pt>
                <c:pt idx="837">
                  <c:v>2344</c:v>
                </c:pt>
                <c:pt idx="838">
                  <c:v>98</c:v>
                </c:pt>
                <c:pt idx="839">
                  <c:v>2268</c:v>
                </c:pt>
                <c:pt idx="840">
                  <c:v>96</c:v>
                </c:pt>
                <c:pt idx="841">
                  <c:v>1921</c:v>
                </c:pt>
                <c:pt idx="842">
                  <c:v>94</c:v>
                </c:pt>
                <c:pt idx="843">
                  <c:v>1988</c:v>
                </c:pt>
                <c:pt idx="844">
                  <c:v>92</c:v>
                </c:pt>
                <c:pt idx="845">
                  <c:v>1949</c:v>
                </c:pt>
                <c:pt idx="846">
                  <c:v>90</c:v>
                </c:pt>
                <c:pt idx="847">
                  <c:v>1892</c:v>
                </c:pt>
                <c:pt idx="848">
                  <c:v>88</c:v>
                </c:pt>
                <c:pt idx="849">
                  <c:v>1618</c:v>
                </c:pt>
                <c:pt idx="850">
                  <c:v>86</c:v>
                </c:pt>
                <c:pt idx="851">
                  <c:v>1679</c:v>
                </c:pt>
                <c:pt idx="852">
                  <c:v>84</c:v>
                </c:pt>
                <c:pt idx="853">
                  <c:v>1643</c:v>
                </c:pt>
                <c:pt idx="854">
                  <c:v>82</c:v>
                </c:pt>
                <c:pt idx="855">
                  <c:v>1590</c:v>
                </c:pt>
                <c:pt idx="856">
                  <c:v>80</c:v>
                </c:pt>
                <c:pt idx="857">
                  <c:v>1341</c:v>
                </c:pt>
                <c:pt idx="858">
                  <c:v>78</c:v>
                </c:pt>
                <c:pt idx="859">
                  <c:v>1396</c:v>
                </c:pt>
                <c:pt idx="860">
                  <c:v>76</c:v>
                </c:pt>
                <c:pt idx="861">
                  <c:v>1363</c:v>
                </c:pt>
                <c:pt idx="862">
                  <c:v>74</c:v>
                </c:pt>
                <c:pt idx="863">
                  <c:v>1314</c:v>
                </c:pt>
                <c:pt idx="864">
                  <c:v>72</c:v>
                </c:pt>
                <c:pt idx="865">
                  <c:v>1090</c:v>
                </c:pt>
                <c:pt idx="866">
                  <c:v>70</c:v>
                </c:pt>
                <c:pt idx="867">
                  <c:v>1139</c:v>
                </c:pt>
                <c:pt idx="868">
                  <c:v>68</c:v>
                </c:pt>
                <c:pt idx="869">
                  <c:v>1109</c:v>
                </c:pt>
                <c:pt idx="870">
                  <c:v>65</c:v>
                </c:pt>
                <c:pt idx="871">
                  <c:v>1064</c:v>
                </c:pt>
                <c:pt idx="872">
                  <c:v>63</c:v>
                </c:pt>
                <c:pt idx="873">
                  <c:v>865</c:v>
                </c:pt>
                <c:pt idx="874">
                  <c:v>61</c:v>
                </c:pt>
                <c:pt idx="875">
                  <c:v>870</c:v>
                </c:pt>
                <c:pt idx="876">
                  <c:v>59</c:v>
                </c:pt>
                <c:pt idx="877">
                  <c:v>851</c:v>
                </c:pt>
                <c:pt idx="878">
                  <c:v>57</c:v>
                </c:pt>
                <c:pt idx="879">
                  <c:v>805</c:v>
                </c:pt>
                <c:pt idx="880">
                  <c:v>55</c:v>
                </c:pt>
                <c:pt idx="881">
                  <c:v>666</c:v>
                </c:pt>
                <c:pt idx="882">
                  <c:v>53</c:v>
                </c:pt>
                <c:pt idx="883">
                  <c:v>670</c:v>
                </c:pt>
                <c:pt idx="884">
                  <c:v>51</c:v>
                </c:pt>
                <c:pt idx="885">
                  <c:v>653</c:v>
                </c:pt>
                <c:pt idx="886">
                  <c:v>49</c:v>
                </c:pt>
                <c:pt idx="887">
                  <c:v>612</c:v>
                </c:pt>
                <c:pt idx="888">
                  <c:v>47</c:v>
                </c:pt>
                <c:pt idx="889">
                  <c:v>493</c:v>
                </c:pt>
                <c:pt idx="890">
                  <c:v>45</c:v>
                </c:pt>
                <c:pt idx="891">
                  <c:v>496</c:v>
                </c:pt>
                <c:pt idx="892">
                  <c:v>43</c:v>
                </c:pt>
                <c:pt idx="893">
                  <c:v>481</c:v>
                </c:pt>
                <c:pt idx="894">
                  <c:v>41</c:v>
                </c:pt>
                <c:pt idx="895">
                  <c:v>445</c:v>
                </c:pt>
                <c:pt idx="896">
                  <c:v>39</c:v>
                </c:pt>
                <c:pt idx="897">
                  <c:v>346</c:v>
                </c:pt>
                <c:pt idx="898">
                  <c:v>37</c:v>
                </c:pt>
                <c:pt idx="899">
                  <c:v>348</c:v>
                </c:pt>
                <c:pt idx="900">
                  <c:v>35</c:v>
                </c:pt>
                <c:pt idx="901">
                  <c:v>335</c:v>
                </c:pt>
                <c:pt idx="902">
                  <c:v>33</c:v>
                </c:pt>
                <c:pt idx="903">
                  <c:v>304</c:v>
                </c:pt>
                <c:pt idx="904">
                  <c:v>31</c:v>
                </c:pt>
                <c:pt idx="905">
                  <c:v>223</c:v>
                </c:pt>
                <c:pt idx="906">
                  <c:v>29</c:v>
                </c:pt>
                <c:pt idx="907">
                  <c:v>210</c:v>
                </c:pt>
                <c:pt idx="908">
                  <c:v>27</c:v>
                </c:pt>
                <c:pt idx="909">
                  <c:v>197</c:v>
                </c:pt>
                <c:pt idx="910">
                  <c:v>25</c:v>
                </c:pt>
                <c:pt idx="911">
                  <c:v>177</c:v>
                </c:pt>
                <c:pt idx="912">
                  <c:v>23</c:v>
                </c:pt>
                <c:pt idx="913">
                  <c:v>128</c:v>
                </c:pt>
                <c:pt idx="914">
                  <c:v>21</c:v>
                </c:pt>
                <c:pt idx="915">
                  <c:v>118</c:v>
                </c:pt>
                <c:pt idx="916">
                  <c:v>19</c:v>
                </c:pt>
                <c:pt idx="917">
                  <c:v>108</c:v>
                </c:pt>
                <c:pt idx="918">
                  <c:v>17</c:v>
                </c:pt>
                <c:pt idx="919">
                  <c:v>92</c:v>
                </c:pt>
                <c:pt idx="920">
                  <c:v>15</c:v>
                </c:pt>
                <c:pt idx="921">
                  <c:v>59</c:v>
                </c:pt>
                <c:pt idx="922">
                  <c:v>13</c:v>
                </c:pt>
                <c:pt idx="923">
                  <c:v>52</c:v>
                </c:pt>
                <c:pt idx="924">
                  <c:v>11</c:v>
                </c:pt>
                <c:pt idx="925">
                  <c:v>45</c:v>
                </c:pt>
                <c:pt idx="926">
                  <c:v>9</c:v>
                </c:pt>
                <c:pt idx="927">
                  <c:v>33</c:v>
                </c:pt>
                <c:pt idx="928">
                  <c:v>7</c:v>
                </c:pt>
                <c:pt idx="929">
                  <c:v>16</c:v>
                </c:pt>
                <c:pt idx="930">
                  <c:v>5</c:v>
                </c:pt>
                <c:pt idx="931">
                  <c:v>12</c:v>
                </c:pt>
                <c:pt idx="932">
                  <c:v>3</c:v>
                </c:pt>
                <c:pt idx="933">
                  <c:v>8</c:v>
                </c:pt>
                <c:pt idx="934">
                  <c:v>49</c:v>
                </c:pt>
                <c:pt idx="935">
                  <c:v>3371</c:v>
                </c:pt>
                <c:pt idx="936">
                  <c:v>61672</c:v>
                </c:pt>
                <c:pt idx="937">
                  <c:v>48</c:v>
                </c:pt>
                <c:pt idx="938">
                  <c:v>2995</c:v>
                </c:pt>
                <c:pt idx="939">
                  <c:v>57768</c:v>
                </c:pt>
                <c:pt idx="940">
                  <c:v>48</c:v>
                </c:pt>
                <c:pt idx="941">
                  <c:v>2916</c:v>
                </c:pt>
                <c:pt idx="942">
                  <c:v>53992</c:v>
                </c:pt>
                <c:pt idx="943">
                  <c:v>48</c:v>
                </c:pt>
                <c:pt idx="944">
                  <c:v>2837</c:v>
                </c:pt>
                <c:pt idx="945">
                  <c:v>50344</c:v>
                </c:pt>
                <c:pt idx="946">
                  <c:v>48</c:v>
                </c:pt>
                <c:pt idx="947">
                  <c:v>2727</c:v>
                </c:pt>
                <c:pt idx="948">
                  <c:v>46818</c:v>
                </c:pt>
                <c:pt idx="949">
                  <c:v>48</c:v>
                </c:pt>
                <c:pt idx="950">
                  <c:v>2634</c:v>
                </c:pt>
                <c:pt idx="951">
                  <c:v>43420</c:v>
                </c:pt>
                <c:pt idx="952">
                  <c:v>48</c:v>
                </c:pt>
                <c:pt idx="953">
                  <c:v>2533</c:v>
                </c:pt>
                <c:pt idx="954">
                  <c:v>40150</c:v>
                </c:pt>
                <c:pt idx="955">
                  <c:v>48</c:v>
                </c:pt>
                <c:pt idx="956">
                  <c:v>2432</c:v>
                </c:pt>
                <c:pt idx="957">
                  <c:v>37008</c:v>
                </c:pt>
                <c:pt idx="958">
                  <c:v>48</c:v>
                </c:pt>
                <c:pt idx="959">
                  <c:v>2331</c:v>
                </c:pt>
                <c:pt idx="960">
                  <c:v>33994</c:v>
                </c:pt>
                <c:pt idx="961">
                  <c:v>48</c:v>
                </c:pt>
                <c:pt idx="962">
                  <c:v>2222</c:v>
                </c:pt>
                <c:pt idx="963">
                  <c:v>31108</c:v>
                </c:pt>
                <c:pt idx="964">
                  <c:v>48</c:v>
                </c:pt>
                <c:pt idx="965">
                  <c:v>2137</c:v>
                </c:pt>
                <c:pt idx="966">
                  <c:v>28350</c:v>
                </c:pt>
                <c:pt idx="967">
                  <c:v>48</c:v>
                </c:pt>
                <c:pt idx="968">
                  <c:v>2028</c:v>
                </c:pt>
                <c:pt idx="969">
                  <c:v>25720</c:v>
                </c:pt>
                <c:pt idx="970">
                  <c:v>48</c:v>
                </c:pt>
                <c:pt idx="971">
                  <c:v>1927</c:v>
                </c:pt>
                <c:pt idx="972">
                  <c:v>23218</c:v>
                </c:pt>
                <c:pt idx="973">
                  <c:v>48</c:v>
                </c:pt>
                <c:pt idx="974">
                  <c:v>1826</c:v>
                </c:pt>
                <c:pt idx="975">
                  <c:v>20844</c:v>
                </c:pt>
                <c:pt idx="976">
                  <c:v>48</c:v>
                </c:pt>
                <c:pt idx="977">
                  <c:v>1725</c:v>
                </c:pt>
                <c:pt idx="978">
                  <c:v>18598</c:v>
                </c:pt>
                <c:pt idx="979">
                  <c:v>48</c:v>
                </c:pt>
                <c:pt idx="980">
                  <c:v>1616</c:v>
                </c:pt>
                <c:pt idx="981">
                  <c:v>16480</c:v>
                </c:pt>
                <c:pt idx="982">
                  <c:v>48</c:v>
                </c:pt>
                <c:pt idx="983">
                  <c:v>1523</c:v>
                </c:pt>
                <c:pt idx="984">
                  <c:v>14490</c:v>
                </c:pt>
                <c:pt idx="985">
                  <c:v>31</c:v>
                </c:pt>
                <c:pt idx="986">
                  <c:v>1414</c:v>
                </c:pt>
                <c:pt idx="987">
                  <c:v>12628</c:v>
                </c:pt>
                <c:pt idx="988">
                  <c:v>48</c:v>
                </c:pt>
                <c:pt idx="989">
                  <c:v>1329</c:v>
                </c:pt>
                <c:pt idx="990">
                  <c:v>10894</c:v>
                </c:pt>
                <c:pt idx="991">
                  <c:v>48</c:v>
                </c:pt>
                <c:pt idx="992">
                  <c:v>1212</c:v>
                </c:pt>
                <c:pt idx="993">
                  <c:v>9288</c:v>
                </c:pt>
                <c:pt idx="994">
                  <c:v>48</c:v>
                </c:pt>
                <c:pt idx="995">
                  <c:v>1119</c:v>
                </c:pt>
                <c:pt idx="996">
                  <c:v>7810</c:v>
                </c:pt>
                <c:pt idx="997">
                  <c:v>48</c:v>
                </c:pt>
                <c:pt idx="998">
                  <c:v>1026</c:v>
                </c:pt>
                <c:pt idx="999">
                  <c:v>6460</c:v>
                </c:pt>
                <c:pt idx="1000">
                  <c:v>48</c:v>
                </c:pt>
                <c:pt idx="1001">
                  <c:v>917</c:v>
                </c:pt>
                <c:pt idx="1002">
                  <c:v>5238</c:v>
                </c:pt>
                <c:pt idx="1003">
                  <c:v>48</c:v>
                </c:pt>
                <c:pt idx="1004">
                  <c:v>808</c:v>
                </c:pt>
                <c:pt idx="1005">
                  <c:v>4144</c:v>
                </c:pt>
                <c:pt idx="1006">
                  <c:v>48</c:v>
                </c:pt>
                <c:pt idx="1007">
                  <c:v>715</c:v>
                </c:pt>
                <c:pt idx="1008">
                  <c:v>3178</c:v>
                </c:pt>
                <c:pt idx="1009">
                  <c:v>48</c:v>
                </c:pt>
                <c:pt idx="1010">
                  <c:v>606</c:v>
                </c:pt>
                <c:pt idx="1011">
                  <c:v>2340</c:v>
                </c:pt>
                <c:pt idx="1012">
                  <c:v>48</c:v>
                </c:pt>
                <c:pt idx="1013">
                  <c:v>505</c:v>
                </c:pt>
                <c:pt idx="1014">
                  <c:v>1612</c:v>
                </c:pt>
                <c:pt idx="1015">
                  <c:v>48</c:v>
                </c:pt>
                <c:pt idx="1016">
                  <c:v>360</c:v>
                </c:pt>
                <c:pt idx="1017">
                  <c:v>1024</c:v>
                </c:pt>
                <c:pt idx="1018">
                  <c:v>48</c:v>
                </c:pt>
                <c:pt idx="1019">
                  <c:v>303</c:v>
                </c:pt>
                <c:pt idx="1020">
                  <c:v>606</c:v>
                </c:pt>
                <c:pt idx="1021">
                  <c:v>48</c:v>
                </c:pt>
                <c:pt idx="1022">
                  <c:v>202</c:v>
                </c:pt>
                <c:pt idx="1023">
                  <c:v>256</c:v>
                </c:pt>
                <c:pt idx="1024">
                  <c:v>48</c:v>
                </c:pt>
                <c:pt idx="1025">
                  <c:v>101</c:v>
                </c:pt>
                <c:pt idx="1026">
                  <c:v>64</c:v>
                </c:pt>
                <c:pt idx="1027">
                  <c:v>48</c:v>
                </c:pt>
                <c:pt idx="1028">
                  <c:v>52145</c:v>
                </c:pt>
                <c:pt idx="1029">
                  <c:v>117382</c:v>
                </c:pt>
                <c:pt idx="1030">
                  <c:v>29393</c:v>
                </c:pt>
                <c:pt idx="1031">
                  <c:v>2366112</c:v>
                </c:pt>
                <c:pt idx="1032">
                  <c:v>2231576</c:v>
                </c:pt>
                <c:pt idx="1033">
                  <c:v>2365498</c:v>
                </c:pt>
                <c:pt idx="1034">
                  <c:v>2231352</c:v>
                </c:pt>
                <c:pt idx="1035">
                  <c:v>77</c:v>
                </c:pt>
                <c:pt idx="1036">
                  <c:v>208</c:v>
                </c:pt>
                <c:pt idx="1037">
                  <c:v>231</c:v>
                </c:pt>
                <c:pt idx="1038">
                  <c:v>416</c:v>
                </c:pt>
                <c:pt idx="1039">
                  <c:v>385</c:v>
                </c:pt>
                <c:pt idx="1040">
                  <c:v>624</c:v>
                </c:pt>
                <c:pt idx="1041">
                  <c:v>539</c:v>
                </c:pt>
                <c:pt idx="1042">
                  <c:v>632</c:v>
                </c:pt>
                <c:pt idx="1043">
                  <c:v>468</c:v>
                </c:pt>
                <c:pt idx="1044">
                  <c:v>790</c:v>
                </c:pt>
                <c:pt idx="1045">
                  <c:v>572</c:v>
                </c:pt>
                <c:pt idx="1046">
                  <c:v>948</c:v>
                </c:pt>
                <c:pt idx="1047">
                  <c:v>676</c:v>
                </c:pt>
                <c:pt idx="1048">
                  <c:v>1106</c:v>
                </c:pt>
                <c:pt idx="1049">
                  <c:v>780</c:v>
                </c:pt>
                <c:pt idx="1050">
                  <c:v>1264</c:v>
                </c:pt>
                <c:pt idx="1051">
                  <c:v>884</c:v>
                </c:pt>
                <c:pt idx="1052">
                  <c:v>1422</c:v>
                </c:pt>
                <c:pt idx="1053">
                  <c:v>988</c:v>
                </c:pt>
                <c:pt idx="1054">
                  <c:v>1580</c:v>
                </c:pt>
                <c:pt idx="1055">
                  <c:v>1092</c:v>
                </c:pt>
                <c:pt idx="1056">
                  <c:v>1738</c:v>
                </c:pt>
                <c:pt idx="1057">
                  <c:v>1196</c:v>
                </c:pt>
                <c:pt idx="1058">
                  <c:v>1896</c:v>
                </c:pt>
                <c:pt idx="1059">
                  <c:v>1300</c:v>
                </c:pt>
                <c:pt idx="1060">
                  <c:v>2054</c:v>
                </c:pt>
                <c:pt idx="1061">
                  <c:v>1404</c:v>
                </c:pt>
                <c:pt idx="1062">
                  <c:v>2212</c:v>
                </c:pt>
                <c:pt idx="1063">
                  <c:v>1508</c:v>
                </c:pt>
                <c:pt idx="1064">
                  <c:v>2370</c:v>
                </c:pt>
                <c:pt idx="1065">
                  <c:v>1612</c:v>
                </c:pt>
                <c:pt idx="1066">
                  <c:v>2528</c:v>
                </c:pt>
                <c:pt idx="1067">
                  <c:v>1716</c:v>
                </c:pt>
                <c:pt idx="1068">
                  <c:v>2686</c:v>
                </c:pt>
                <c:pt idx="1069">
                  <c:v>1820</c:v>
                </c:pt>
                <c:pt idx="1070">
                  <c:v>2844</c:v>
                </c:pt>
                <c:pt idx="1071">
                  <c:v>1924</c:v>
                </c:pt>
                <c:pt idx="1072">
                  <c:v>3002</c:v>
                </c:pt>
                <c:pt idx="1073">
                  <c:v>2028</c:v>
                </c:pt>
                <c:pt idx="1074">
                  <c:v>3160</c:v>
                </c:pt>
                <c:pt idx="1075">
                  <c:v>2132</c:v>
                </c:pt>
                <c:pt idx="1076">
                  <c:v>3318</c:v>
                </c:pt>
                <c:pt idx="1077">
                  <c:v>2236</c:v>
                </c:pt>
                <c:pt idx="1078">
                  <c:v>3476</c:v>
                </c:pt>
                <c:pt idx="1079">
                  <c:v>2340</c:v>
                </c:pt>
                <c:pt idx="1080">
                  <c:v>3634</c:v>
                </c:pt>
                <c:pt idx="1081">
                  <c:v>2444</c:v>
                </c:pt>
                <c:pt idx="1082">
                  <c:v>3792</c:v>
                </c:pt>
                <c:pt idx="1083">
                  <c:v>2548</c:v>
                </c:pt>
                <c:pt idx="1084">
                  <c:v>3950</c:v>
                </c:pt>
                <c:pt idx="1085">
                  <c:v>2652</c:v>
                </c:pt>
                <c:pt idx="1086">
                  <c:v>4108</c:v>
                </c:pt>
                <c:pt idx="1087">
                  <c:v>2756</c:v>
                </c:pt>
                <c:pt idx="1088">
                  <c:v>4266</c:v>
                </c:pt>
                <c:pt idx="1089">
                  <c:v>2860</c:v>
                </c:pt>
                <c:pt idx="1090">
                  <c:v>4424</c:v>
                </c:pt>
                <c:pt idx="1091">
                  <c:v>2964</c:v>
                </c:pt>
                <c:pt idx="1092">
                  <c:v>4582</c:v>
                </c:pt>
                <c:pt idx="1093">
                  <c:v>3068</c:v>
                </c:pt>
                <c:pt idx="1094">
                  <c:v>4740</c:v>
                </c:pt>
                <c:pt idx="1095">
                  <c:v>3172</c:v>
                </c:pt>
                <c:pt idx="1096">
                  <c:v>4898</c:v>
                </c:pt>
                <c:pt idx="1097">
                  <c:v>3276</c:v>
                </c:pt>
                <c:pt idx="1098">
                  <c:v>5056</c:v>
                </c:pt>
                <c:pt idx="1099">
                  <c:v>3380</c:v>
                </c:pt>
                <c:pt idx="1100">
                  <c:v>5214</c:v>
                </c:pt>
                <c:pt idx="1101">
                  <c:v>3484</c:v>
                </c:pt>
                <c:pt idx="1102">
                  <c:v>5372</c:v>
                </c:pt>
                <c:pt idx="1103">
                  <c:v>3588</c:v>
                </c:pt>
                <c:pt idx="1104">
                  <c:v>5530</c:v>
                </c:pt>
                <c:pt idx="1105">
                  <c:v>3692</c:v>
                </c:pt>
                <c:pt idx="1106">
                  <c:v>5688</c:v>
                </c:pt>
                <c:pt idx="1107">
                  <c:v>3796</c:v>
                </c:pt>
                <c:pt idx="1108">
                  <c:v>5846</c:v>
                </c:pt>
                <c:pt idx="1109">
                  <c:v>3900</c:v>
                </c:pt>
                <c:pt idx="1110">
                  <c:v>6004</c:v>
                </c:pt>
                <c:pt idx="1111">
                  <c:v>4004</c:v>
                </c:pt>
                <c:pt idx="1112">
                  <c:v>6162</c:v>
                </c:pt>
                <c:pt idx="1113">
                  <c:v>4108</c:v>
                </c:pt>
                <c:pt idx="1114">
                  <c:v>6320</c:v>
                </c:pt>
                <c:pt idx="1115">
                  <c:v>4212</c:v>
                </c:pt>
                <c:pt idx="1116">
                  <c:v>6478</c:v>
                </c:pt>
                <c:pt idx="1117">
                  <c:v>4316</c:v>
                </c:pt>
                <c:pt idx="1118">
                  <c:v>6636</c:v>
                </c:pt>
                <c:pt idx="1119">
                  <c:v>4420</c:v>
                </c:pt>
                <c:pt idx="1120">
                  <c:v>6794</c:v>
                </c:pt>
                <c:pt idx="1121">
                  <c:v>4524</c:v>
                </c:pt>
                <c:pt idx="1122">
                  <c:v>6952</c:v>
                </c:pt>
                <c:pt idx="1123">
                  <c:v>4628</c:v>
                </c:pt>
                <c:pt idx="1124">
                  <c:v>7110</c:v>
                </c:pt>
                <c:pt idx="1125">
                  <c:v>4732</c:v>
                </c:pt>
                <c:pt idx="1126">
                  <c:v>7268</c:v>
                </c:pt>
                <c:pt idx="1127">
                  <c:v>4836</c:v>
                </c:pt>
                <c:pt idx="1128">
                  <c:v>7426</c:v>
                </c:pt>
                <c:pt idx="1129">
                  <c:v>4940</c:v>
                </c:pt>
                <c:pt idx="1130">
                  <c:v>7584</c:v>
                </c:pt>
                <c:pt idx="1131">
                  <c:v>5044</c:v>
                </c:pt>
                <c:pt idx="1132">
                  <c:v>7742</c:v>
                </c:pt>
                <c:pt idx="1133">
                  <c:v>5148</c:v>
                </c:pt>
                <c:pt idx="1134">
                  <c:v>7900</c:v>
                </c:pt>
                <c:pt idx="1135">
                  <c:v>5252</c:v>
                </c:pt>
                <c:pt idx="1136">
                  <c:v>8058</c:v>
                </c:pt>
                <c:pt idx="1137">
                  <c:v>5356</c:v>
                </c:pt>
                <c:pt idx="1138">
                  <c:v>8216</c:v>
                </c:pt>
                <c:pt idx="1139">
                  <c:v>5460</c:v>
                </c:pt>
                <c:pt idx="1140">
                  <c:v>8374</c:v>
                </c:pt>
                <c:pt idx="1141">
                  <c:v>5564</c:v>
                </c:pt>
                <c:pt idx="1142">
                  <c:v>8532</c:v>
                </c:pt>
                <c:pt idx="1143">
                  <c:v>5668</c:v>
                </c:pt>
                <c:pt idx="1144">
                  <c:v>8690</c:v>
                </c:pt>
                <c:pt idx="1145">
                  <c:v>5772</c:v>
                </c:pt>
                <c:pt idx="1146">
                  <c:v>8848</c:v>
                </c:pt>
                <c:pt idx="1147">
                  <c:v>5876</c:v>
                </c:pt>
                <c:pt idx="1148">
                  <c:v>9006</c:v>
                </c:pt>
                <c:pt idx="1149">
                  <c:v>5980</c:v>
                </c:pt>
                <c:pt idx="1150">
                  <c:v>9164</c:v>
                </c:pt>
                <c:pt idx="1151">
                  <c:v>6084</c:v>
                </c:pt>
                <c:pt idx="1152">
                  <c:v>9322</c:v>
                </c:pt>
                <c:pt idx="1153">
                  <c:v>6188</c:v>
                </c:pt>
                <c:pt idx="1154">
                  <c:v>9480</c:v>
                </c:pt>
                <c:pt idx="1155">
                  <c:v>6292</c:v>
                </c:pt>
                <c:pt idx="1156">
                  <c:v>9638</c:v>
                </c:pt>
                <c:pt idx="1157">
                  <c:v>6396</c:v>
                </c:pt>
                <c:pt idx="1158">
                  <c:v>9796</c:v>
                </c:pt>
                <c:pt idx="1159">
                  <c:v>6500</c:v>
                </c:pt>
                <c:pt idx="1160">
                  <c:v>9954</c:v>
                </c:pt>
                <c:pt idx="1161">
                  <c:v>6604</c:v>
                </c:pt>
                <c:pt idx="1162">
                  <c:v>10112</c:v>
                </c:pt>
                <c:pt idx="1163">
                  <c:v>7248</c:v>
                </c:pt>
                <c:pt idx="1164">
                  <c:v>9954</c:v>
                </c:pt>
                <c:pt idx="1165">
                  <c:v>6500</c:v>
                </c:pt>
                <c:pt idx="1166">
                  <c:v>9796</c:v>
                </c:pt>
                <c:pt idx="1167">
                  <c:v>6396</c:v>
                </c:pt>
                <c:pt idx="1168">
                  <c:v>9638</c:v>
                </c:pt>
                <c:pt idx="1169">
                  <c:v>6292</c:v>
                </c:pt>
                <c:pt idx="1170">
                  <c:v>9480</c:v>
                </c:pt>
                <c:pt idx="1171">
                  <c:v>6188</c:v>
                </c:pt>
                <c:pt idx="1172">
                  <c:v>9322</c:v>
                </c:pt>
                <c:pt idx="1173">
                  <c:v>6084</c:v>
                </c:pt>
                <c:pt idx="1174">
                  <c:v>9164</c:v>
                </c:pt>
                <c:pt idx="1175">
                  <c:v>5980</c:v>
                </c:pt>
                <c:pt idx="1176">
                  <c:v>9006</c:v>
                </c:pt>
                <c:pt idx="1177">
                  <c:v>5876</c:v>
                </c:pt>
                <c:pt idx="1178">
                  <c:v>8848</c:v>
                </c:pt>
                <c:pt idx="1179">
                  <c:v>5772</c:v>
                </c:pt>
                <c:pt idx="1180">
                  <c:v>8690</c:v>
                </c:pt>
                <c:pt idx="1181">
                  <c:v>5668</c:v>
                </c:pt>
                <c:pt idx="1182">
                  <c:v>8532</c:v>
                </c:pt>
                <c:pt idx="1183">
                  <c:v>5564</c:v>
                </c:pt>
                <c:pt idx="1184">
                  <c:v>8374</c:v>
                </c:pt>
                <c:pt idx="1185">
                  <c:v>5460</c:v>
                </c:pt>
                <c:pt idx="1186">
                  <c:v>8216</c:v>
                </c:pt>
                <c:pt idx="1187">
                  <c:v>5356</c:v>
                </c:pt>
                <c:pt idx="1188">
                  <c:v>8058</c:v>
                </c:pt>
                <c:pt idx="1189">
                  <c:v>5252</c:v>
                </c:pt>
                <c:pt idx="1190">
                  <c:v>7900</c:v>
                </c:pt>
                <c:pt idx="1191">
                  <c:v>5148</c:v>
                </c:pt>
                <c:pt idx="1192">
                  <c:v>7742</c:v>
                </c:pt>
                <c:pt idx="1193">
                  <c:v>5044</c:v>
                </c:pt>
                <c:pt idx="1194">
                  <c:v>7584</c:v>
                </c:pt>
                <c:pt idx="1195">
                  <c:v>4940</c:v>
                </c:pt>
                <c:pt idx="1196">
                  <c:v>7426</c:v>
                </c:pt>
                <c:pt idx="1197">
                  <c:v>4836</c:v>
                </c:pt>
                <c:pt idx="1198">
                  <c:v>7268</c:v>
                </c:pt>
                <c:pt idx="1199">
                  <c:v>4732</c:v>
                </c:pt>
                <c:pt idx="1200">
                  <c:v>7110</c:v>
                </c:pt>
                <c:pt idx="1201">
                  <c:v>4628</c:v>
                </c:pt>
                <c:pt idx="1202">
                  <c:v>6952</c:v>
                </c:pt>
                <c:pt idx="1203">
                  <c:v>4524</c:v>
                </c:pt>
                <c:pt idx="1204">
                  <c:v>6794</c:v>
                </c:pt>
                <c:pt idx="1205">
                  <c:v>4420</c:v>
                </c:pt>
                <c:pt idx="1206">
                  <c:v>6636</c:v>
                </c:pt>
                <c:pt idx="1207">
                  <c:v>4316</c:v>
                </c:pt>
                <c:pt idx="1208">
                  <c:v>6478</c:v>
                </c:pt>
                <c:pt idx="1209">
                  <c:v>4212</c:v>
                </c:pt>
                <c:pt idx="1210">
                  <c:v>6320</c:v>
                </c:pt>
                <c:pt idx="1211">
                  <c:v>4108</c:v>
                </c:pt>
                <c:pt idx="1212">
                  <c:v>6162</c:v>
                </c:pt>
                <c:pt idx="1213">
                  <c:v>4004</c:v>
                </c:pt>
                <c:pt idx="1214">
                  <c:v>6004</c:v>
                </c:pt>
                <c:pt idx="1215">
                  <c:v>3900</c:v>
                </c:pt>
                <c:pt idx="1216">
                  <c:v>5846</c:v>
                </c:pt>
                <c:pt idx="1217">
                  <c:v>3796</c:v>
                </c:pt>
                <c:pt idx="1218">
                  <c:v>5688</c:v>
                </c:pt>
                <c:pt idx="1219">
                  <c:v>3692</c:v>
                </c:pt>
                <c:pt idx="1220">
                  <c:v>5530</c:v>
                </c:pt>
                <c:pt idx="1221">
                  <c:v>3588</c:v>
                </c:pt>
                <c:pt idx="1222">
                  <c:v>5372</c:v>
                </c:pt>
                <c:pt idx="1223">
                  <c:v>3484</c:v>
                </c:pt>
                <c:pt idx="1224">
                  <c:v>5214</c:v>
                </c:pt>
                <c:pt idx="1225">
                  <c:v>3380</c:v>
                </c:pt>
                <c:pt idx="1226">
                  <c:v>5056</c:v>
                </c:pt>
                <c:pt idx="1227">
                  <c:v>3276</c:v>
                </c:pt>
                <c:pt idx="1228">
                  <c:v>4898</c:v>
                </c:pt>
                <c:pt idx="1229">
                  <c:v>3172</c:v>
                </c:pt>
                <c:pt idx="1230">
                  <c:v>4740</c:v>
                </c:pt>
                <c:pt idx="1231">
                  <c:v>3068</c:v>
                </c:pt>
                <c:pt idx="1232">
                  <c:v>4582</c:v>
                </c:pt>
                <c:pt idx="1233">
                  <c:v>2964</c:v>
                </c:pt>
                <c:pt idx="1234">
                  <c:v>4424</c:v>
                </c:pt>
                <c:pt idx="1235">
                  <c:v>2860</c:v>
                </c:pt>
                <c:pt idx="1236">
                  <c:v>4266</c:v>
                </c:pt>
                <c:pt idx="1237">
                  <c:v>2756</c:v>
                </c:pt>
                <c:pt idx="1238">
                  <c:v>4108</c:v>
                </c:pt>
                <c:pt idx="1239">
                  <c:v>2652</c:v>
                </c:pt>
                <c:pt idx="1240">
                  <c:v>3950</c:v>
                </c:pt>
                <c:pt idx="1241">
                  <c:v>2548</c:v>
                </c:pt>
                <c:pt idx="1242">
                  <c:v>3792</c:v>
                </c:pt>
                <c:pt idx="1243">
                  <c:v>2444</c:v>
                </c:pt>
                <c:pt idx="1244">
                  <c:v>3634</c:v>
                </c:pt>
                <c:pt idx="1245">
                  <c:v>2340</c:v>
                </c:pt>
                <c:pt idx="1246">
                  <c:v>3476</c:v>
                </c:pt>
                <c:pt idx="1247">
                  <c:v>2236</c:v>
                </c:pt>
                <c:pt idx="1248">
                  <c:v>3318</c:v>
                </c:pt>
                <c:pt idx="1249">
                  <c:v>2132</c:v>
                </c:pt>
                <c:pt idx="1250">
                  <c:v>3160</c:v>
                </c:pt>
                <c:pt idx="1251">
                  <c:v>2028</c:v>
                </c:pt>
                <c:pt idx="1252">
                  <c:v>3002</c:v>
                </c:pt>
                <c:pt idx="1253">
                  <c:v>1924</c:v>
                </c:pt>
                <c:pt idx="1254">
                  <c:v>2844</c:v>
                </c:pt>
                <c:pt idx="1255">
                  <c:v>1820</c:v>
                </c:pt>
                <c:pt idx="1256">
                  <c:v>2686</c:v>
                </c:pt>
                <c:pt idx="1257">
                  <c:v>1716</c:v>
                </c:pt>
                <c:pt idx="1258">
                  <c:v>2528</c:v>
                </c:pt>
                <c:pt idx="1259">
                  <c:v>1612</c:v>
                </c:pt>
                <c:pt idx="1260">
                  <c:v>2370</c:v>
                </c:pt>
                <c:pt idx="1261">
                  <c:v>1508</c:v>
                </c:pt>
                <c:pt idx="1262">
                  <c:v>2212</c:v>
                </c:pt>
                <c:pt idx="1263">
                  <c:v>1404</c:v>
                </c:pt>
                <c:pt idx="1264">
                  <c:v>2054</c:v>
                </c:pt>
                <c:pt idx="1265">
                  <c:v>1300</c:v>
                </c:pt>
                <c:pt idx="1266">
                  <c:v>1896</c:v>
                </c:pt>
                <c:pt idx="1267">
                  <c:v>1196</c:v>
                </c:pt>
                <c:pt idx="1268">
                  <c:v>1738</c:v>
                </c:pt>
                <c:pt idx="1269">
                  <c:v>1092</c:v>
                </c:pt>
                <c:pt idx="1270">
                  <c:v>1580</c:v>
                </c:pt>
                <c:pt idx="1271">
                  <c:v>988</c:v>
                </c:pt>
                <c:pt idx="1272">
                  <c:v>1422</c:v>
                </c:pt>
                <c:pt idx="1273">
                  <c:v>884</c:v>
                </c:pt>
                <c:pt idx="1274">
                  <c:v>1264</c:v>
                </c:pt>
                <c:pt idx="1275">
                  <c:v>780</c:v>
                </c:pt>
                <c:pt idx="1276">
                  <c:v>1106</c:v>
                </c:pt>
                <c:pt idx="1277">
                  <c:v>676</c:v>
                </c:pt>
                <c:pt idx="1278">
                  <c:v>948</c:v>
                </c:pt>
                <c:pt idx="1279">
                  <c:v>572</c:v>
                </c:pt>
                <c:pt idx="1280">
                  <c:v>790</c:v>
                </c:pt>
                <c:pt idx="1281">
                  <c:v>468</c:v>
                </c:pt>
                <c:pt idx="1282">
                  <c:v>632</c:v>
                </c:pt>
                <c:pt idx="1283">
                  <c:v>364</c:v>
                </c:pt>
                <c:pt idx="1284">
                  <c:v>474</c:v>
                </c:pt>
                <c:pt idx="1285">
                  <c:v>260</c:v>
                </c:pt>
                <c:pt idx="1286">
                  <c:v>316</c:v>
                </c:pt>
                <c:pt idx="1287">
                  <c:v>156</c:v>
                </c:pt>
                <c:pt idx="1288">
                  <c:v>158</c:v>
                </c:pt>
                <c:pt idx="1289">
                  <c:v>52</c:v>
                </c:pt>
                <c:pt idx="1290">
                  <c:v>456528</c:v>
                </c:pt>
                <c:pt idx="1291">
                  <c:v>1350056</c:v>
                </c:pt>
                <c:pt idx="1292">
                  <c:v>1148849</c:v>
                </c:pt>
                <c:pt idx="1293">
                  <c:v>14482</c:v>
                </c:pt>
                <c:pt idx="1294">
                  <c:v>28768</c:v>
                </c:pt>
                <c:pt idx="1295">
                  <c:v>15608</c:v>
                </c:pt>
                <c:pt idx="1296">
                  <c:v>1296</c:v>
                </c:pt>
                <c:pt idx="1297">
                  <c:v>143222</c:v>
                </c:pt>
                <c:pt idx="1298">
                  <c:v>100337</c:v>
                </c:pt>
                <c:pt idx="1299">
                  <c:v>28743</c:v>
                </c:pt>
                <c:pt idx="1300">
                  <c:v>15304</c:v>
                </c:pt>
                <c:pt idx="1301">
                  <c:v>1296</c:v>
                </c:pt>
                <c:pt idx="1302">
                  <c:v>142974</c:v>
                </c:pt>
                <c:pt idx="1303">
                  <c:v>100227</c:v>
                </c:pt>
                <c:pt idx="1304">
                  <c:v>28743</c:v>
                </c:pt>
                <c:pt idx="1305">
                  <c:v>15304</c:v>
                </c:pt>
                <c:pt idx="1306">
                  <c:v>1296</c:v>
                </c:pt>
                <c:pt idx="1307">
                  <c:v>142974</c:v>
                </c:pt>
                <c:pt idx="1308">
                  <c:v>100227</c:v>
                </c:pt>
                <c:pt idx="1309">
                  <c:v>28743</c:v>
                </c:pt>
                <c:pt idx="1310">
                  <c:v>15304</c:v>
                </c:pt>
                <c:pt idx="1311">
                  <c:v>1296</c:v>
                </c:pt>
                <c:pt idx="1312">
                  <c:v>142974</c:v>
                </c:pt>
                <c:pt idx="1313">
                  <c:v>100227</c:v>
                </c:pt>
                <c:pt idx="1314">
                  <c:v>28743</c:v>
                </c:pt>
                <c:pt idx="1315">
                  <c:v>15304</c:v>
                </c:pt>
                <c:pt idx="1316">
                  <c:v>1296</c:v>
                </c:pt>
                <c:pt idx="1317">
                  <c:v>142974</c:v>
                </c:pt>
                <c:pt idx="1318">
                  <c:v>100227</c:v>
                </c:pt>
                <c:pt idx="1319">
                  <c:v>28743</c:v>
                </c:pt>
                <c:pt idx="1320">
                  <c:v>15304</c:v>
                </c:pt>
                <c:pt idx="1321">
                  <c:v>1296</c:v>
                </c:pt>
                <c:pt idx="1322">
                  <c:v>142974</c:v>
                </c:pt>
                <c:pt idx="1323">
                  <c:v>100227</c:v>
                </c:pt>
                <c:pt idx="1324">
                  <c:v>28743</c:v>
                </c:pt>
                <c:pt idx="1325">
                  <c:v>15304</c:v>
                </c:pt>
                <c:pt idx="1326">
                  <c:v>1292</c:v>
                </c:pt>
                <c:pt idx="1327">
                  <c:v>142974</c:v>
                </c:pt>
                <c:pt idx="1328">
                  <c:v>100227</c:v>
                </c:pt>
                <c:pt idx="1329">
                  <c:v>28743</c:v>
                </c:pt>
                <c:pt idx="1330">
                  <c:v>15300</c:v>
                </c:pt>
                <c:pt idx="1331">
                  <c:v>1292</c:v>
                </c:pt>
                <c:pt idx="1332">
                  <c:v>142974</c:v>
                </c:pt>
                <c:pt idx="1333">
                  <c:v>100227</c:v>
                </c:pt>
                <c:pt idx="1334">
                  <c:v>28743</c:v>
                </c:pt>
                <c:pt idx="1335">
                  <c:v>15304</c:v>
                </c:pt>
                <c:pt idx="1336">
                  <c:v>1296</c:v>
                </c:pt>
                <c:pt idx="1337">
                  <c:v>142974</c:v>
                </c:pt>
                <c:pt idx="1338">
                  <c:v>100227</c:v>
                </c:pt>
                <c:pt idx="1339">
                  <c:v>28743</c:v>
                </c:pt>
                <c:pt idx="1340">
                  <c:v>15300</c:v>
                </c:pt>
                <c:pt idx="1341">
                  <c:v>1292</c:v>
                </c:pt>
                <c:pt idx="1342">
                  <c:v>142974</c:v>
                </c:pt>
                <c:pt idx="1343">
                  <c:v>100227</c:v>
                </c:pt>
                <c:pt idx="1344">
                  <c:v>28743</c:v>
                </c:pt>
                <c:pt idx="1345">
                  <c:v>15300</c:v>
                </c:pt>
                <c:pt idx="1346">
                  <c:v>1292</c:v>
                </c:pt>
                <c:pt idx="1347">
                  <c:v>142974</c:v>
                </c:pt>
                <c:pt idx="1348">
                  <c:v>100227</c:v>
                </c:pt>
                <c:pt idx="1349">
                  <c:v>28743</c:v>
                </c:pt>
                <c:pt idx="1350">
                  <c:v>15304</c:v>
                </c:pt>
                <c:pt idx="1351">
                  <c:v>1296</c:v>
                </c:pt>
                <c:pt idx="1352">
                  <c:v>142974</c:v>
                </c:pt>
                <c:pt idx="1353">
                  <c:v>100227</c:v>
                </c:pt>
                <c:pt idx="1354">
                  <c:v>28743</c:v>
                </c:pt>
                <c:pt idx="1355">
                  <c:v>15300</c:v>
                </c:pt>
                <c:pt idx="1356">
                  <c:v>1292</c:v>
                </c:pt>
                <c:pt idx="1357">
                  <c:v>142974</c:v>
                </c:pt>
                <c:pt idx="1358">
                  <c:v>100227</c:v>
                </c:pt>
                <c:pt idx="1359">
                  <c:v>28743</c:v>
                </c:pt>
                <c:pt idx="1360">
                  <c:v>15304</c:v>
                </c:pt>
                <c:pt idx="1361">
                  <c:v>1296</c:v>
                </c:pt>
                <c:pt idx="1362">
                  <c:v>142974</c:v>
                </c:pt>
                <c:pt idx="1363">
                  <c:v>100227</c:v>
                </c:pt>
                <c:pt idx="1364">
                  <c:v>28743</c:v>
                </c:pt>
                <c:pt idx="1365">
                  <c:v>15304</c:v>
                </c:pt>
                <c:pt idx="1366">
                  <c:v>1296</c:v>
                </c:pt>
                <c:pt idx="1367">
                  <c:v>142974</c:v>
                </c:pt>
                <c:pt idx="1368">
                  <c:v>100227</c:v>
                </c:pt>
                <c:pt idx="1369">
                  <c:v>28743</c:v>
                </c:pt>
                <c:pt idx="1370">
                  <c:v>15300</c:v>
                </c:pt>
                <c:pt idx="1371">
                  <c:v>1292</c:v>
                </c:pt>
                <c:pt idx="1372">
                  <c:v>142974</c:v>
                </c:pt>
                <c:pt idx="1373">
                  <c:v>100227</c:v>
                </c:pt>
                <c:pt idx="1374">
                  <c:v>28743</c:v>
                </c:pt>
                <c:pt idx="1375">
                  <c:v>15300</c:v>
                </c:pt>
                <c:pt idx="1376">
                  <c:v>1292</c:v>
                </c:pt>
                <c:pt idx="1377">
                  <c:v>142974</c:v>
                </c:pt>
                <c:pt idx="1378">
                  <c:v>100227</c:v>
                </c:pt>
                <c:pt idx="1379">
                  <c:v>28743</c:v>
                </c:pt>
                <c:pt idx="1380">
                  <c:v>15300</c:v>
                </c:pt>
                <c:pt idx="1381">
                  <c:v>1296</c:v>
                </c:pt>
                <c:pt idx="1382">
                  <c:v>142974</c:v>
                </c:pt>
                <c:pt idx="1383">
                  <c:v>100227</c:v>
                </c:pt>
                <c:pt idx="1384">
                  <c:v>28743</c:v>
                </c:pt>
                <c:pt idx="1385">
                  <c:v>15300</c:v>
                </c:pt>
                <c:pt idx="1386">
                  <c:v>1292</c:v>
                </c:pt>
                <c:pt idx="1387">
                  <c:v>142974</c:v>
                </c:pt>
                <c:pt idx="1388">
                  <c:v>100227</c:v>
                </c:pt>
                <c:pt idx="1389">
                  <c:v>28743</c:v>
                </c:pt>
                <c:pt idx="1390">
                  <c:v>15300</c:v>
                </c:pt>
                <c:pt idx="1391">
                  <c:v>1292</c:v>
                </c:pt>
                <c:pt idx="1392">
                  <c:v>142974</c:v>
                </c:pt>
                <c:pt idx="1393">
                  <c:v>100227</c:v>
                </c:pt>
                <c:pt idx="1394">
                  <c:v>28743</c:v>
                </c:pt>
                <c:pt idx="1395">
                  <c:v>15300</c:v>
                </c:pt>
                <c:pt idx="1396">
                  <c:v>1292</c:v>
                </c:pt>
                <c:pt idx="1397">
                  <c:v>142974</c:v>
                </c:pt>
                <c:pt idx="1398">
                  <c:v>100227</c:v>
                </c:pt>
                <c:pt idx="1399">
                  <c:v>28743</c:v>
                </c:pt>
                <c:pt idx="1400">
                  <c:v>15304</c:v>
                </c:pt>
                <c:pt idx="1401">
                  <c:v>1292</c:v>
                </c:pt>
                <c:pt idx="1402">
                  <c:v>142974</c:v>
                </c:pt>
                <c:pt idx="1403">
                  <c:v>100227</c:v>
                </c:pt>
                <c:pt idx="1404">
                  <c:v>28743</c:v>
                </c:pt>
                <c:pt idx="1405">
                  <c:v>15304</c:v>
                </c:pt>
                <c:pt idx="1406">
                  <c:v>1292</c:v>
                </c:pt>
                <c:pt idx="1407">
                  <c:v>142974</c:v>
                </c:pt>
                <c:pt idx="1408">
                  <c:v>100227</c:v>
                </c:pt>
                <c:pt idx="1409">
                  <c:v>28743</c:v>
                </c:pt>
                <c:pt idx="1410">
                  <c:v>15300</c:v>
                </c:pt>
                <c:pt idx="1411">
                  <c:v>1292</c:v>
                </c:pt>
                <c:pt idx="1412">
                  <c:v>142974</c:v>
                </c:pt>
                <c:pt idx="1413">
                  <c:v>100227</c:v>
                </c:pt>
                <c:pt idx="1414">
                  <c:v>28743</c:v>
                </c:pt>
                <c:pt idx="1415">
                  <c:v>15300</c:v>
                </c:pt>
                <c:pt idx="1416">
                  <c:v>1292</c:v>
                </c:pt>
                <c:pt idx="1417">
                  <c:v>142974</c:v>
                </c:pt>
                <c:pt idx="1418">
                  <c:v>100227</c:v>
                </c:pt>
                <c:pt idx="1419">
                  <c:v>28743</c:v>
                </c:pt>
                <c:pt idx="1420">
                  <c:v>15300</c:v>
                </c:pt>
                <c:pt idx="1421">
                  <c:v>1296</c:v>
                </c:pt>
                <c:pt idx="1422">
                  <c:v>142974</c:v>
                </c:pt>
                <c:pt idx="1423">
                  <c:v>100227</c:v>
                </c:pt>
                <c:pt idx="1424">
                  <c:v>28743</c:v>
                </c:pt>
                <c:pt idx="1425">
                  <c:v>15300</c:v>
                </c:pt>
                <c:pt idx="1426">
                  <c:v>1292</c:v>
                </c:pt>
                <c:pt idx="1427">
                  <c:v>142974</c:v>
                </c:pt>
                <c:pt idx="1428">
                  <c:v>100227</c:v>
                </c:pt>
                <c:pt idx="1429">
                  <c:v>28743</c:v>
                </c:pt>
                <c:pt idx="1430">
                  <c:v>15300</c:v>
                </c:pt>
                <c:pt idx="1431">
                  <c:v>1292</c:v>
                </c:pt>
                <c:pt idx="1432">
                  <c:v>142974</c:v>
                </c:pt>
                <c:pt idx="1433">
                  <c:v>100227</c:v>
                </c:pt>
                <c:pt idx="1434">
                  <c:v>28743</c:v>
                </c:pt>
                <c:pt idx="1435">
                  <c:v>15300</c:v>
                </c:pt>
                <c:pt idx="1436">
                  <c:v>1292</c:v>
                </c:pt>
                <c:pt idx="1437">
                  <c:v>142974</c:v>
                </c:pt>
                <c:pt idx="1438">
                  <c:v>100227</c:v>
                </c:pt>
                <c:pt idx="1439">
                  <c:v>28743</c:v>
                </c:pt>
                <c:pt idx="1440">
                  <c:v>15300</c:v>
                </c:pt>
                <c:pt idx="1441">
                  <c:v>1292</c:v>
                </c:pt>
                <c:pt idx="1442">
                  <c:v>142974</c:v>
                </c:pt>
                <c:pt idx="1443">
                  <c:v>100227</c:v>
                </c:pt>
                <c:pt idx="1444">
                  <c:v>28743</c:v>
                </c:pt>
                <c:pt idx="1445">
                  <c:v>15300</c:v>
                </c:pt>
                <c:pt idx="1446">
                  <c:v>1292</c:v>
                </c:pt>
                <c:pt idx="1447">
                  <c:v>142974</c:v>
                </c:pt>
                <c:pt idx="1448">
                  <c:v>100227</c:v>
                </c:pt>
                <c:pt idx="1449">
                  <c:v>28743</c:v>
                </c:pt>
                <c:pt idx="1450">
                  <c:v>15300</c:v>
                </c:pt>
                <c:pt idx="1451">
                  <c:v>1292</c:v>
                </c:pt>
                <c:pt idx="1452">
                  <c:v>142974</c:v>
                </c:pt>
                <c:pt idx="1453">
                  <c:v>100227</c:v>
                </c:pt>
                <c:pt idx="1454">
                  <c:v>28743</c:v>
                </c:pt>
                <c:pt idx="1455">
                  <c:v>15300</c:v>
                </c:pt>
                <c:pt idx="1456">
                  <c:v>1292</c:v>
                </c:pt>
                <c:pt idx="1457">
                  <c:v>142974</c:v>
                </c:pt>
                <c:pt idx="1458">
                  <c:v>100227</c:v>
                </c:pt>
                <c:pt idx="1459">
                  <c:v>28743</c:v>
                </c:pt>
                <c:pt idx="1460">
                  <c:v>15300</c:v>
                </c:pt>
                <c:pt idx="1461">
                  <c:v>1292</c:v>
                </c:pt>
                <c:pt idx="1462">
                  <c:v>142974</c:v>
                </c:pt>
                <c:pt idx="1463">
                  <c:v>100227</c:v>
                </c:pt>
                <c:pt idx="1464">
                  <c:v>28743</c:v>
                </c:pt>
                <c:pt idx="1465">
                  <c:v>15300</c:v>
                </c:pt>
                <c:pt idx="1466">
                  <c:v>1292</c:v>
                </c:pt>
                <c:pt idx="1467">
                  <c:v>142974</c:v>
                </c:pt>
                <c:pt idx="1468">
                  <c:v>100227</c:v>
                </c:pt>
                <c:pt idx="1469">
                  <c:v>28743</c:v>
                </c:pt>
                <c:pt idx="1470">
                  <c:v>15300</c:v>
                </c:pt>
                <c:pt idx="1471">
                  <c:v>1292</c:v>
                </c:pt>
                <c:pt idx="1472">
                  <c:v>142974</c:v>
                </c:pt>
                <c:pt idx="1473">
                  <c:v>100227</c:v>
                </c:pt>
                <c:pt idx="1474">
                  <c:v>28743</c:v>
                </c:pt>
                <c:pt idx="1475">
                  <c:v>15300</c:v>
                </c:pt>
                <c:pt idx="1476">
                  <c:v>1292</c:v>
                </c:pt>
                <c:pt idx="1477">
                  <c:v>142974</c:v>
                </c:pt>
                <c:pt idx="1478">
                  <c:v>100227</c:v>
                </c:pt>
                <c:pt idx="1479">
                  <c:v>28743</c:v>
                </c:pt>
                <c:pt idx="1480">
                  <c:v>15300</c:v>
                </c:pt>
                <c:pt idx="1481">
                  <c:v>1296</c:v>
                </c:pt>
                <c:pt idx="1482">
                  <c:v>142974</c:v>
                </c:pt>
                <c:pt idx="1483">
                  <c:v>100227</c:v>
                </c:pt>
                <c:pt idx="1484">
                  <c:v>28743</c:v>
                </c:pt>
                <c:pt idx="1485">
                  <c:v>15300</c:v>
                </c:pt>
                <c:pt idx="1486">
                  <c:v>1292</c:v>
                </c:pt>
                <c:pt idx="1487">
                  <c:v>142974</c:v>
                </c:pt>
                <c:pt idx="1488">
                  <c:v>100227</c:v>
                </c:pt>
                <c:pt idx="1489">
                  <c:v>28743</c:v>
                </c:pt>
                <c:pt idx="1490">
                  <c:v>15304</c:v>
                </c:pt>
                <c:pt idx="1491">
                  <c:v>1292</c:v>
                </c:pt>
                <c:pt idx="1492">
                  <c:v>142974</c:v>
                </c:pt>
                <c:pt idx="1493">
                  <c:v>100227</c:v>
                </c:pt>
                <c:pt idx="1494">
                  <c:v>28743</c:v>
                </c:pt>
                <c:pt idx="1495">
                  <c:v>15300</c:v>
                </c:pt>
                <c:pt idx="1496">
                  <c:v>1292</c:v>
                </c:pt>
                <c:pt idx="1497">
                  <c:v>142974</c:v>
                </c:pt>
                <c:pt idx="1498">
                  <c:v>100227</c:v>
                </c:pt>
                <c:pt idx="1499">
                  <c:v>28743</c:v>
                </c:pt>
                <c:pt idx="1500">
                  <c:v>15300</c:v>
                </c:pt>
                <c:pt idx="1501">
                  <c:v>1292</c:v>
                </c:pt>
                <c:pt idx="1502">
                  <c:v>142974</c:v>
                </c:pt>
                <c:pt idx="1503">
                  <c:v>100227</c:v>
                </c:pt>
                <c:pt idx="1504">
                  <c:v>28743</c:v>
                </c:pt>
                <c:pt idx="1505">
                  <c:v>15304</c:v>
                </c:pt>
                <c:pt idx="1506">
                  <c:v>1292</c:v>
                </c:pt>
                <c:pt idx="1507">
                  <c:v>142974</c:v>
                </c:pt>
                <c:pt idx="1508">
                  <c:v>100227</c:v>
                </c:pt>
                <c:pt idx="1509">
                  <c:v>28743</c:v>
                </c:pt>
                <c:pt idx="1510">
                  <c:v>15300</c:v>
                </c:pt>
                <c:pt idx="1511">
                  <c:v>1292</c:v>
                </c:pt>
                <c:pt idx="1512">
                  <c:v>142974</c:v>
                </c:pt>
                <c:pt idx="1513">
                  <c:v>100227</c:v>
                </c:pt>
                <c:pt idx="1514">
                  <c:v>28743</c:v>
                </c:pt>
                <c:pt idx="1515">
                  <c:v>15300</c:v>
                </c:pt>
                <c:pt idx="1516">
                  <c:v>1292</c:v>
                </c:pt>
                <c:pt idx="1517">
                  <c:v>142974</c:v>
                </c:pt>
                <c:pt idx="1518">
                  <c:v>100227</c:v>
                </c:pt>
                <c:pt idx="1519">
                  <c:v>28743</c:v>
                </c:pt>
                <c:pt idx="1520">
                  <c:v>15300</c:v>
                </c:pt>
                <c:pt idx="1521">
                  <c:v>1292</c:v>
                </c:pt>
                <c:pt idx="1522">
                  <c:v>142974</c:v>
                </c:pt>
                <c:pt idx="1523">
                  <c:v>100227</c:v>
                </c:pt>
                <c:pt idx="1524">
                  <c:v>28743</c:v>
                </c:pt>
                <c:pt idx="1525">
                  <c:v>15300</c:v>
                </c:pt>
                <c:pt idx="1526">
                  <c:v>1292</c:v>
                </c:pt>
                <c:pt idx="1527">
                  <c:v>142974</c:v>
                </c:pt>
                <c:pt idx="1528">
                  <c:v>100227</c:v>
                </c:pt>
                <c:pt idx="1529">
                  <c:v>28743</c:v>
                </c:pt>
                <c:pt idx="1530">
                  <c:v>15300</c:v>
                </c:pt>
                <c:pt idx="1531">
                  <c:v>1292</c:v>
                </c:pt>
                <c:pt idx="1532">
                  <c:v>142974</c:v>
                </c:pt>
                <c:pt idx="1533">
                  <c:v>100227</c:v>
                </c:pt>
                <c:pt idx="1534">
                  <c:v>28743</c:v>
                </c:pt>
                <c:pt idx="1535">
                  <c:v>15300</c:v>
                </c:pt>
                <c:pt idx="1536">
                  <c:v>1292</c:v>
                </c:pt>
                <c:pt idx="1537">
                  <c:v>142974</c:v>
                </c:pt>
                <c:pt idx="1538">
                  <c:v>100227</c:v>
                </c:pt>
                <c:pt idx="1539">
                  <c:v>28743</c:v>
                </c:pt>
                <c:pt idx="1540">
                  <c:v>15300</c:v>
                </c:pt>
                <c:pt idx="1541">
                  <c:v>1292</c:v>
                </c:pt>
                <c:pt idx="1542">
                  <c:v>142974</c:v>
                </c:pt>
                <c:pt idx="1543">
                  <c:v>100227</c:v>
                </c:pt>
                <c:pt idx="1544">
                  <c:v>28743</c:v>
                </c:pt>
                <c:pt idx="1545">
                  <c:v>15300</c:v>
                </c:pt>
                <c:pt idx="1546">
                  <c:v>1292</c:v>
                </c:pt>
                <c:pt idx="1547">
                  <c:v>142974</c:v>
                </c:pt>
                <c:pt idx="1548">
                  <c:v>100227</c:v>
                </c:pt>
                <c:pt idx="1549">
                  <c:v>28743</c:v>
                </c:pt>
                <c:pt idx="1550">
                  <c:v>15300</c:v>
                </c:pt>
                <c:pt idx="1551">
                  <c:v>1292</c:v>
                </c:pt>
                <c:pt idx="1552">
                  <c:v>142974</c:v>
                </c:pt>
                <c:pt idx="1553">
                  <c:v>100227</c:v>
                </c:pt>
                <c:pt idx="1554">
                  <c:v>28743</c:v>
                </c:pt>
                <c:pt idx="1555">
                  <c:v>15300</c:v>
                </c:pt>
                <c:pt idx="1556">
                  <c:v>1292</c:v>
                </c:pt>
                <c:pt idx="1557">
                  <c:v>142974</c:v>
                </c:pt>
                <c:pt idx="1558">
                  <c:v>100227</c:v>
                </c:pt>
                <c:pt idx="1559">
                  <c:v>28743</c:v>
                </c:pt>
                <c:pt idx="1560">
                  <c:v>15300</c:v>
                </c:pt>
                <c:pt idx="1561">
                  <c:v>1292</c:v>
                </c:pt>
                <c:pt idx="1562">
                  <c:v>142974</c:v>
                </c:pt>
                <c:pt idx="1563">
                  <c:v>100227</c:v>
                </c:pt>
                <c:pt idx="1564">
                  <c:v>28743</c:v>
                </c:pt>
                <c:pt idx="1565">
                  <c:v>15300</c:v>
                </c:pt>
                <c:pt idx="1566">
                  <c:v>1292</c:v>
                </c:pt>
                <c:pt idx="1567">
                  <c:v>142974</c:v>
                </c:pt>
                <c:pt idx="1568">
                  <c:v>100227</c:v>
                </c:pt>
                <c:pt idx="1569">
                  <c:v>28743</c:v>
                </c:pt>
                <c:pt idx="1570">
                  <c:v>15300</c:v>
                </c:pt>
                <c:pt idx="1571">
                  <c:v>1292</c:v>
                </c:pt>
                <c:pt idx="1572">
                  <c:v>142974</c:v>
                </c:pt>
                <c:pt idx="1573">
                  <c:v>100227</c:v>
                </c:pt>
                <c:pt idx="1574">
                  <c:v>28743</c:v>
                </c:pt>
                <c:pt idx="1575">
                  <c:v>15300</c:v>
                </c:pt>
                <c:pt idx="1576">
                  <c:v>1292</c:v>
                </c:pt>
                <c:pt idx="1577">
                  <c:v>142974</c:v>
                </c:pt>
                <c:pt idx="1578">
                  <c:v>100227</c:v>
                </c:pt>
                <c:pt idx="1579">
                  <c:v>28743</c:v>
                </c:pt>
                <c:pt idx="1580">
                  <c:v>15300</c:v>
                </c:pt>
                <c:pt idx="1581">
                  <c:v>1292</c:v>
                </c:pt>
                <c:pt idx="1582">
                  <c:v>142974</c:v>
                </c:pt>
                <c:pt idx="1583">
                  <c:v>100227</c:v>
                </c:pt>
                <c:pt idx="1584">
                  <c:v>28743</c:v>
                </c:pt>
                <c:pt idx="1585">
                  <c:v>15300</c:v>
                </c:pt>
                <c:pt idx="1586">
                  <c:v>1292</c:v>
                </c:pt>
                <c:pt idx="1587">
                  <c:v>142974</c:v>
                </c:pt>
                <c:pt idx="1588">
                  <c:v>100227</c:v>
                </c:pt>
                <c:pt idx="1589">
                  <c:v>28743</c:v>
                </c:pt>
                <c:pt idx="1590">
                  <c:v>15300</c:v>
                </c:pt>
                <c:pt idx="1591">
                  <c:v>1292</c:v>
                </c:pt>
                <c:pt idx="1592">
                  <c:v>142974</c:v>
                </c:pt>
                <c:pt idx="1593">
                  <c:v>100227</c:v>
                </c:pt>
                <c:pt idx="1594">
                  <c:v>28743</c:v>
                </c:pt>
                <c:pt idx="1595">
                  <c:v>15300</c:v>
                </c:pt>
                <c:pt idx="1596">
                  <c:v>1292</c:v>
                </c:pt>
                <c:pt idx="1597">
                  <c:v>142974</c:v>
                </c:pt>
                <c:pt idx="1598">
                  <c:v>100227</c:v>
                </c:pt>
                <c:pt idx="1599">
                  <c:v>28743</c:v>
                </c:pt>
                <c:pt idx="1600">
                  <c:v>15300</c:v>
                </c:pt>
                <c:pt idx="1601">
                  <c:v>1292</c:v>
                </c:pt>
                <c:pt idx="1602">
                  <c:v>142974</c:v>
                </c:pt>
                <c:pt idx="1603">
                  <c:v>100227</c:v>
                </c:pt>
                <c:pt idx="1604">
                  <c:v>28743</c:v>
                </c:pt>
                <c:pt idx="1605">
                  <c:v>15300</c:v>
                </c:pt>
                <c:pt idx="1606">
                  <c:v>1292</c:v>
                </c:pt>
                <c:pt idx="1607">
                  <c:v>142974</c:v>
                </c:pt>
                <c:pt idx="1608">
                  <c:v>100227</c:v>
                </c:pt>
                <c:pt idx="1609">
                  <c:v>28743</c:v>
                </c:pt>
                <c:pt idx="1610">
                  <c:v>15300</c:v>
                </c:pt>
                <c:pt idx="1611">
                  <c:v>1292</c:v>
                </c:pt>
                <c:pt idx="1612">
                  <c:v>142974</c:v>
                </c:pt>
                <c:pt idx="1613">
                  <c:v>100227</c:v>
                </c:pt>
                <c:pt idx="1614">
                  <c:v>28743</c:v>
                </c:pt>
                <c:pt idx="1615">
                  <c:v>15300</c:v>
                </c:pt>
                <c:pt idx="1616">
                  <c:v>1292</c:v>
                </c:pt>
                <c:pt idx="1617">
                  <c:v>142974</c:v>
                </c:pt>
                <c:pt idx="1618">
                  <c:v>100227</c:v>
                </c:pt>
                <c:pt idx="1619">
                  <c:v>28743</c:v>
                </c:pt>
                <c:pt idx="1620">
                  <c:v>15300</c:v>
                </c:pt>
                <c:pt idx="1621">
                  <c:v>1292</c:v>
                </c:pt>
                <c:pt idx="1622">
                  <c:v>142974</c:v>
                </c:pt>
                <c:pt idx="1623">
                  <c:v>100227</c:v>
                </c:pt>
                <c:pt idx="1624">
                  <c:v>28743</c:v>
                </c:pt>
                <c:pt idx="1625">
                  <c:v>15300</c:v>
                </c:pt>
                <c:pt idx="1626">
                  <c:v>1292</c:v>
                </c:pt>
                <c:pt idx="1627">
                  <c:v>142974</c:v>
                </c:pt>
                <c:pt idx="1628">
                  <c:v>100227</c:v>
                </c:pt>
                <c:pt idx="1629">
                  <c:v>28743</c:v>
                </c:pt>
                <c:pt idx="1630">
                  <c:v>15300</c:v>
                </c:pt>
                <c:pt idx="1631">
                  <c:v>1292</c:v>
                </c:pt>
                <c:pt idx="1632">
                  <c:v>142974</c:v>
                </c:pt>
                <c:pt idx="1633">
                  <c:v>100227</c:v>
                </c:pt>
                <c:pt idx="1634">
                  <c:v>28743</c:v>
                </c:pt>
                <c:pt idx="1635">
                  <c:v>15300</c:v>
                </c:pt>
                <c:pt idx="1636">
                  <c:v>1292</c:v>
                </c:pt>
                <c:pt idx="1637">
                  <c:v>142974</c:v>
                </c:pt>
                <c:pt idx="1638">
                  <c:v>100227</c:v>
                </c:pt>
                <c:pt idx="1639">
                  <c:v>28743</c:v>
                </c:pt>
                <c:pt idx="1640">
                  <c:v>15300</c:v>
                </c:pt>
                <c:pt idx="1641">
                  <c:v>1292</c:v>
                </c:pt>
                <c:pt idx="1642">
                  <c:v>142974</c:v>
                </c:pt>
                <c:pt idx="1643">
                  <c:v>100227</c:v>
                </c:pt>
                <c:pt idx="1644">
                  <c:v>28743</c:v>
                </c:pt>
                <c:pt idx="1645">
                  <c:v>15300</c:v>
                </c:pt>
                <c:pt idx="1646">
                  <c:v>1292</c:v>
                </c:pt>
                <c:pt idx="1647">
                  <c:v>142974</c:v>
                </c:pt>
                <c:pt idx="1648">
                  <c:v>100227</c:v>
                </c:pt>
                <c:pt idx="1649">
                  <c:v>28743</c:v>
                </c:pt>
                <c:pt idx="1650">
                  <c:v>15300</c:v>
                </c:pt>
                <c:pt idx="1651">
                  <c:v>1292</c:v>
                </c:pt>
                <c:pt idx="1652">
                  <c:v>142974</c:v>
                </c:pt>
                <c:pt idx="1653">
                  <c:v>100227</c:v>
                </c:pt>
                <c:pt idx="1654">
                  <c:v>28743</c:v>
                </c:pt>
                <c:pt idx="1655">
                  <c:v>15300</c:v>
                </c:pt>
                <c:pt idx="1656">
                  <c:v>1292</c:v>
                </c:pt>
                <c:pt idx="1657">
                  <c:v>142974</c:v>
                </c:pt>
                <c:pt idx="1658">
                  <c:v>100227</c:v>
                </c:pt>
                <c:pt idx="1659">
                  <c:v>28743</c:v>
                </c:pt>
                <c:pt idx="1660">
                  <c:v>15300</c:v>
                </c:pt>
                <c:pt idx="1661">
                  <c:v>1292</c:v>
                </c:pt>
                <c:pt idx="1662">
                  <c:v>142974</c:v>
                </c:pt>
                <c:pt idx="1663">
                  <c:v>100227</c:v>
                </c:pt>
                <c:pt idx="1664">
                  <c:v>28743</c:v>
                </c:pt>
                <c:pt idx="1665">
                  <c:v>15300</c:v>
                </c:pt>
                <c:pt idx="1666">
                  <c:v>1292</c:v>
                </c:pt>
                <c:pt idx="1667">
                  <c:v>142974</c:v>
                </c:pt>
                <c:pt idx="1668">
                  <c:v>100227</c:v>
                </c:pt>
                <c:pt idx="1669">
                  <c:v>28743</c:v>
                </c:pt>
                <c:pt idx="1670">
                  <c:v>15300</c:v>
                </c:pt>
                <c:pt idx="1671">
                  <c:v>1292</c:v>
                </c:pt>
                <c:pt idx="1672">
                  <c:v>142974</c:v>
                </c:pt>
                <c:pt idx="1673">
                  <c:v>100227</c:v>
                </c:pt>
                <c:pt idx="1674">
                  <c:v>28743</c:v>
                </c:pt>
                <c:pt idx="1675">
                  <c:v>15300</c:v>
                </c:pt>
                <c:pt idx="1676">
                  <c:v>1292</c:v>
                </c:pt>
                <c:pt idx="1677">
                  <c:v>142974</c:v>
                </c:pt>
                <c:pt idx="1678">
                  <c:v>100227</c:v>
                </c:pt>
                <c:pt idx="1679">
                  <c:v>28743</c:v>
                </c:pt>
                <c:pt idx="1680">
                  <c:v>15300</c:v>
                </c:pt>
                <c:pt idx="1681">
                  <c:v>1292</c:v>
                </c:pt>
                <c:pt idx="1682">
                  <c:v>142974</c:v>
                </c:pt>
                <c:pt idx="1683">
                  <c:v>100227</c:v>
                </c:pt>
                <c:pt idx="1684">
                  <c:v>28743</c:v>
                </c:pt>
                <c:pt idx="1685">
                  <c:v>15300</c:v>
                </c:pt>
                <c:pt idx="1686">
                  <c:v>1292</c:v>
                </c:pt>
                <c:pt idx="1687">
                  <c:v>142974</c:v>
                </c:pt>
                <c:pt idx="1688">
                  <c:v>100227</c:v>
                </c:pt>
                <c:pt idx="1689">
                  <c:v>28743</c:v>
                </c:pt>
                <c:pt idx="1690">
                  <c:v>15300</c:v>
                </c:pt>
                <c:pt idx="1691">
                  <c:v>1292</c:v>
                </c:pt>
                <c:pt idx="1692">
                  <c:v>142974</c:v>
                </c:pt>
                <c:pt idx="1693">
                  <c:v>100227</c:v>
                </c:pt>
                <c:pt idx="1694">
                  <c:v>28743</c:v>
                </c:pt>
                <c:pt idx="1695">
                  <c:v>15300</c:v>
                </c:pt>
                <c:pt idx="1696">
                  <c:v>1292</c:v>
                </c:pt>
                <c:pt idx="1697">
                  <c:v>142974</c:v>
                </c:pt>
                <c:pt idx="1698">
                  <c:v>100227</c:v>
                </c:pt>
                <c:pt idx="1699">
                  <c:v>28743</c:v>
                </c:pt>
                <c:pt idx="1700">
                  <c:v>15300</c:v>
                </c:pt>
                <c:pt idx="1701">
                  <c:v>1292</c:v>
                </c:pt>
                <c:pt idx="1702">
                  <c:v>142974</c:v>
                </c:pt>
                <c:pt idx="1703">
                  <c:v>100227</c:v>
                </c:pt>
                <c:pt idx="1704">
                  <c:v>28743</c:v>
                </c:pt>
                <c:pt idx="1705">
                  <c:v>15300</c:v>
                </c:pt>
                <c:pt idx="1706">
                  <c:v>1292</c:v>
                </c:pt>
                <c:pt idx="1707">
                  <c:v>142974</c:v>
                </c:pt>
                <c:pt idx="1708">
                  <c:v>100227</c:v>
                </c:pt>
                <c:pt idx="1709">
                  <c:v>28743</c:v>
                </c:pt>
                <c:pt idx="1710">
                  <c:v>15300</c:v>
                </c:pt>
                <c:pt idx="1711">
                  <c:v>1292</c:v>
                </c:pt>
                <c:pt idx="1712">
                  <c:v>142974</c:v>
                </c:pt>
                <c:pt idx="1713">
                  <c:v>100227</c:v>
                </c:pt>
                <c:pt idx="1714">
                  <c:v>28743</c:v>
                </c:pt>
                <c:pt idx="1715">
                  <c:v>15300</c:v>
                </c:pt>
                <c:pt idx="1716">
                  <c:v>1292</c:v>
                </c:pt>
                <c:pt idx="1717">
                  <c:v>142974</c:v>
                </c:pt>
                <c:pt idx="1718">
                  <c:v>100227</c:v>
                </c:pt>
                <c:pt idx="1719">
                  <c:v>28743</c:v>
                </c:pt>
                <c:pt idx="1720">
                  <c:v>15300</c:v>
                </c:pt>
                <c:pt idx="1721">
                  <c:v>1292</c:v>
                </c:pt>
                <c:pt idx="1722">
                  <c:v>142974</c:v>
                </c:pt>
                <c:pt idx="1723">
                  <c:v>100227</c:v>
                </c:pt>
                <c:pt idx="1724">
                  <c:v>28743</c:v>
                </c:pt>
                <c:pt idx="1725">
                  <c:v>15300</c:v>
                </c:pt>
                <c:pt idx="1726">
                  <c:v>1292</c:v>
                </c:pt>
                <c:pt idx="1727">
                  <c:v>142974</c:v>
                </c:pt>
                <c:pt idx="1728">
                  <c:v>100227</c:v>
                </c:pt>
                <c:pt idx="1729">
                  <c:v>28743</c:v>
                </c:pt>
                <c:pt idx="1730">
                  <c:v>15300</c:v>
                </c:pt>
                <c:pt idx="1731">
                  <c:v>1292</c:v>
                </c:pt>
                <c:pt idx="1732">
                  <c:v>142974</c:v>
                </c:pt>
                <c:pt idx="1733">
                  <c:v>100227</c:v>
                </c:pt>
                <c:pt idx="1734">
                  <c:v>28743</c:v>
                </c:pt>
                <c:pt idx="1735">
                  <c:v>15300</c:v>
                </c:pt>
                <c:pt idx="1736">
                  <c:v>1292</c:v>
                </c:pt>
                <c:pt idx="1737">
                  <c:v>142974</c:v>
                </c:pt>
                <c:pt idx="1738">
                  <c:v>100227</c:v>
                </c:pt>
                <c:pt idx="1739">
                  <c:v>28743</c:v>
                </c:pt>
                <c:pt idx="1740">
                  <c:v>15300</c:v>
                </c:pt>
                <c:pt idx="1741">
                  <c:v>1292</c:v>
                </c:pt>
                <c:pt idx="1742">
                  <c:v>142974</c:v>
                </c:pt>
                <c:pt idx="1743">
                  <c:v>100227</c:v>
                </c:pt>
                <c:pt idx="1744">
                  <c:v>28743</c:v>
                </c:pt>
                <c:pt idx="1745">
                  <c:v>15300</c:v>
                </c:pt>
                <c:pt idx="1746">
                  <c:v>1292</c:v>
                </c:pt>
                <c:pt idx="1747">
                  <c:v>142974</c:v>
                </c:pt>
                <c:pt idx="1748">
                  <c:v>100227</c:v>
                </c:pt>
                <c:pt idx="1749">
                  <c:v>28743</c:v>
                </c:pt>
                <c:pt idx="1750">
                  <c:v>15300</c:v>
                </c:pt>
                <c:pt idx="1751">
                  <c:v>1292</c:v>
                </c:pt>
                <c:pt idx="1752">
                  <c:v>142974</c:v>
                </c:pt>
                <c:pt idx="1753">
                  <c:v>100227</c:v>
                </c:pt>
                <c:pt idx="1754">
                  <c:v>28743</c:v>
                </c:pt>
                <c:pt idx="1755">
                  <c:v>15300</c:v>
                </c:pt>
                <c:pt idx="1756">
                  <c:v>1292</c:v>
                </c:pt>
                <c:pt idx="1757">
                  <c:v>142974</c:v>
                </c:pt>
                <c:pt idx="1758">
                  <c:v>100227</c:v>
                </c:pt>
                <c:pt idx="1759">
                  <c:v>28743</c:v>
                </c:pt>
                <c:pt idx="1760">
                  <c:v>15300</c:v>
                </c:pt>
                <c:pt idx="1761">
                  <c:v>1292</c:v>
                </c:pt>
                <c:pt idx="1762">
                  <c:v>142974</c:v>
                </c:pt>
                <c:pt idx="1763">
                  <c:v>100227</c:v>
                </c:pt>
                <c:pt idx="1764">
                  <c:v>28743</c:v>
                </c:pt>
                <c:pt idx="1765">
                  <c:v>15300</c:v>
                </c:pt>
                <c:pt idx="1766">
                  <c:v>1292</c:v>
                </c:pt>
                <c:pt idx="1767">
                  <c:v>142974</c:v>
                </c:pt>
                <c:pt idx="1768">
                  <c:v>100227</c:v>
                </c:pt>
                <c:pt idx="1769">
                  <c:v>28743</c:v>
                </c:pt>
                <c:pt idx="1770">
                  <c:v>15300</c:v>
                </c:pt>
                <c:pt idx="1771">
                  <c:v>1292</c:v>
                </c:pt>
                <c:pt idx="1772">
                  <c:v>142974</c:v>
                </c:pt>
                <c:pt idx="1773">
                  <c:v>100227</c:v>
                </c:pt>
                <c:pt idx="1774">
                  <c:v>28743</c:v>
                </c:pt>
                <c:pt idx="1775">
                  <c:v>15300</c:v>
                </c:pt>
                <c:pt idx="1776">
                  <c:v>1292</c:v>
                </c:pt>
                <c:pt idx="1777">
                  <c:v>142974</c:v>
                </c:pt>
                <c:pt idx="1778">
                  <c:v>100227</c:v>
                </c:pt>
                <c:pt idx="1779">
                  <c:v>28743</c:v>
                </c:pt>
                <c:pt idx="1780">
                  <c:v>15300</c:v>
                </c:pt>
                <c:pt idx="1781">
                  <c:v>1292</c:v>
                </c:pt>
                <c:pt idx="1782">
                  <c:v>142974</c:v>
                </c:pt>
                <c:pt idx="1783">
                  <c:v>100227</c:v>
                </c:pt>
                <c:pt idx="1784">
                  <c:v>28743</c:v>
                </c:pt>
                <c:pt idx="1785">
                  <c:v>15300</c:v>
                </c:pt>
                <c:pt idx="1786">
                  <c:v>1292</c:v>
                </c:pt>
                <c:pt idx="1787">
                  <c:v>142974</c:v>
                </c:pt>
                <c:pt idx="1788">
                  <c:v>100227</c:v>
                </c:pt>
                <c:pt idx="1789">
                  <c:v>28743</c:v>
                </c:pt>
                <c:pt idx="1790">
                  <c:v>15300</c:v>
                </c:pt>
                <c:pt idx="1791">
                  <c:v>1292</c:v>
                </c:pt>
                <c:pt idx="1792">
                  <c:v>142974</c:v>
                </c:pt>
                <c:pt idx="1793">
                  <c:v>100227</c:v>
                </c:pt>
                <c:pt idx="1794">
                  <c:v>14482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C5-4EC9-85BE-52CBB71C0CDA}"/>
            </c:ext>
          </c:extLst>
        </c:ser>
        <c:ser>
          <c:idx val="1"/>
          <c:order val="1"/>
          <c:tx>
            <c:strRef>
              <c:f>L2_Acc!$F$2</c:f>
              <c:strCache>
                <c:ptCount val="1"/>
                <c:pt idx="0">
                  <c:v>old mISA [Correl=0.964, Err=51.946]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L2_Acc!$D$3:$D$1797</c:f>
              <c:numCache>
                <c:formatCode>General</c:formatCode>
                <c:ptCount val="1795"/>
                <c:pt idx="0">
                  <c:v>402045</c:v>
                </c:pt>
                <c:pt idx="1">
                  <c:v>1098154</c:v>
                </c:pt>
                <c:pt idx="2">
                  <c:v>2376</c:v>
                </c:pt>
                <c:pt idx="3">
                  <c:v>2357</c:v>
                </c:pt>
                <c:pt idx="4">
                  <c:v>2773</c:v>
                </c:pt>
                <c:pt idx="5">
                  <c:v>2525</c:v>
                </c:pt>
                <c:pt idx="6">
                  <c:v>4577</c:v>
                </c:pt>
                <c:pt idx="7">
                  <c:v>3421</c:v>
                </c:pt>
                <c:pt idx="8">
                  <c:v>17170</c:v>
                </c:pt>
                <c:pt idx="9">
                  <c:v>6933</c:v>
                </c:pt>
                <c:pt idx="10">
                  <c:v>88180</c:v>
                </c:pt>
                <c:pt idx="11">
                  <c:v>10277</c:v>
                </c:pt>
                <c:pt idx="12">
                  <c:v>396115</c:v>
                </c:pt>
                <c:pt idx="13">
                  <c:v>10349</c:v>
                </c:pt>
                <c:pt idx="14">
                  <c:v>824849</c:v>
                </c:pt>
                <c:pt idx="15">
                  <c:v>10349</c:v>
                </c:pt>
                <c:pt idx="16">
                  <c:v>387401</c:v>
                </c:pt>
                <c:pt idx="17">
                  <c:v>4993</c:v>
                </c:pt>
                <c:pt idx="18">
                  <c:v>13453</c:v>
                </c:pt>
                <c:pt idx="19">
                  <c:v>2213</c:v>
                </c:pt>
                <c:pt idx="20">
                  <c:v>2259</c:v>
                </c:pt>
                <c:pt idx="21">
                  <c:v>2301</c:v>
                </c:pt>
                <c:pt idx="22">
                  <c:v>4451629</c:v>
                </c:pt>
                <c:pt idx="23">
                  <c:v>2477523</c:v>
                </c:pt>
                <c:pt idx="24">
                  <c:v>2477923</c:v>
                </c:pt>
                <c:pt idx="25">
                  <c:v>2477523</c:v>
                </c:pt>
                <c:pt idx="26">
                  <c:v>2477523</c:v>
                </c:pt>
                <c:pt idx="27">
                  <c:v>2477523</c:v>
                </c:pt>
                <c:pt idx="28">
                  <c:v>2477187</c:v>
                </c:pt>
                <c:pt idx="29">
                  <c:v>2477523</c:v>
                </c:pt>
                <c:pt idx="30">
                  <c:v>2477187</c:v>
                </c:pt>
                <c:pt idx="31">
                  <c:v>2477523</c:v>
                </c:pt>
                <c:pt idx="32">
                  <c:v>2477523</c:v>
                </c:pt>
                <c:pt idx="33">
                  <c:v>2477187</c:v>
                </c:pt>
                <c:pt idx="34">
                  <c:v>2477523</c:v>
                </c:pt>
                <c:pt idx="35">
                  <c:v>2477523</c:v>
                </c:pt>
                <c:pt idx="36">
                  <c:v>2477523</c:v>
                </c:pt>
                <c:pt idx="37">
                  <c:v>2477523</c:v>
                </c:pt>
                <c:pt idx="38">
                  <c:v>2477523</c:v>
                </c:pt>
                <c:pt idx="39">
                  <c:v>2477523</c:v>
                </c:pt>
                <c:pt idx="40">
                  <c:v>2477187</c:v>
                </c:pt>
                <c:pt idx="41">
                  <c:v>2477187</c:v>
                </c:pt>
                <c:pt idx="42">
                  <c:v>2477523</c:v>
                </c:pt>
                <c:pt idx="43">
                  <c:v>2477187</c:v>
                </c:pt>
                <c:pt idx="44">
                  <c:v>2477187</c:v>
                </c:pt>
                <c:pt idx="45">
                  <c:v>2477523</c:v>
                </c:pt>
                <c:pt idx="46">
                  <c:v>2477187</c:v>
                </c:pt>
                <c:pt idx="47">
                  <c:v>2477187</c:v>
                </c:pt>
                <c:pt idx="48">
                  <c:v>2477187</c:v>
                </c:pt>
                <c:pt idx="49">
                  <c:v>2477523</c:v>
                </c:pt>
                <c:pt idx="50">
                  <c:v>2477195</c:v>
                </c:pt>
                <c:pt idx="51">
                  <c:v>2477187</c:v>
                </c:pt>
                <c:pt idx="52">
                  <c:v>2477523</c:v>
                </c:pt>
                <c:pt idx="53">
                  <c:v>2477187</c:v>
                </c:pt>
                <c:pt idx="54">
                  <c:v>2477187</c:v>
                </c:pt>
                <c:pt idx="55">
                  <c:v>2477523</c:v>
                </c:pt>
                <c:pt idx="56">
                  <c:v>2477283</c:v>
                </c:pt>
                <c:pt idx="57">
                  <c:v>2477595</c:v>
                </c:pt>
                <c:pt idx="58">
                  <c:v>2477523</c:v>
                </c:pt>
                <c:pt idx="59">
                  <c:v>486132</c:v>
                </c:pt>
                <c:pt idx="60">
                  <c:v>425993</c:v>
                </c:pt>
                <c:pt idx="61">
                  <c:v>424519</c:v>
                </c:pt>
                <c:pt idx="62">
                  <c:v>426629</c:v>
                </c:pt>
                <c:pt idx="63">
                  <c:v>426551</c:v>
                </c:pt>
                <c:pt idx="64">
                  <c:v>424583</c:v>
                </c:pt>
                <c:pt idx="65">
                  <c:v>422965</c:v>
                </c:pt>
                <c:pt idx="66">
                  <c:v>424873</c:v>
                </c:pt>
                <c:pt idx="67">
                  <c:v>423867</c:v>
                </c:pt>
                <c:pt idx="68">
                  <c:v>426655</c:v>
                </c:pt>
                <c:pt idx="69">
                  <c:v>426197</c:v>
                </c:pt>
                <c:pt idx="70">
                  <c:v>423067</c:v>
                </c:pt>
                <c:pt idx="71">
                  <c:v>413811</c:v>
                </c:pt>
                <c:pt idx="72">
                  <c:v>426119</c:v>
                </c:pt>
                <c:pt idx="73">
                  <c:v>424583</c:v>
                </c:pt>
                <c:pt idx="74">
                  <c:v>422533</c:v>
                </c:pt>
                <c:pt idx="75">
                  <c:v>424873</c:v>
                </c:pt>
                <c:pt idx="76">
                  <c:v>423435</c:v>
                </c:pt>
                <c:pt idx="77">
                  <c:v>426223</c:v>
                </c:pt>
                <c:pt idx="78">
                  <c:v>426629</c:v>
                </c:pt>
                <c:pt idx="79">
                  <c:v>423067</c:v>
                </c:pt>
                <c:pt idx="80">
                  <c:v>413379</c:v>
                </c:pt>
                <c:pt idx="81">
                  <c:v>426119</c:v>
                </c:pt>
                <c:pt idx="82">
                  <c:v>425015</c:v>
                </c:pt>
                <c:pt idx="83">
                  <c:v>422533</c:v>
                </c:pt>
                <c:pt idx="84">
                  <c:v>424873</c:v>
                </c:pt>
                <c:pt idx="85">
                  <c:v>423867</c:v>
                </c:pt>
                <c:pt idx="86">
                  <c:v>426655</c:v>
                </c:pt>
                <c:pt idx="87">
                  <c:v>426629</c:v>
                </c:pt>
                <c:pt idx="88">
                  <c:v>423067</c:v>
                </c:pt>
                <c:pt idx="89">
                  <c:v>413379</c:v>
                </c:pt>
                <c:pt idx="90">
                  <c:v>426119</c:v>
                </c:pt>
                <c:pt idx="91">
                  <c:v>426551</c:v>
                </c:pt>
                <c:pt idx="92">
                  <c:v>423435</c:v>
                </c:pt>
                <c:pt idx="93">
                  <c:v>426223</c:v>
                </c:pt>
                <c:pt idx="94">
                  <c:v>413379</c:v>
                </c:pt>
                <c:pt idx="95">
                  <c:v>422533</c:v>
                </c:pt>
                <c:pt idx="96">
                  <c:v>426629</c:v>
                </c:pt>
                <c:pt idx="97">
                  <c:v>424873</c:v>
                </c:pt>
                <c:pt idx="98">
                  <c:v>423067</c:v>
                </c:pt>
                <c:pt idx="99">
                  <c:v>425015</c:v>
                </c:pt>
                <c:pt idx="100">
                  <c:v>426119</c:v>
                </c:pt>
                <c:pt idx="101">
                  <c:v>423587</c:v>
                </c:pt>
                <c:pt idx="102">
                  <c:v>426655</c:v>
                </c:pt>
                <c:pt idx="103">
                  <c:v>413811</c:v>
                </c:pt>
                <c:pt idx="104">
                  <c:v>422965</c:v>
                </c:pt>
                <c:pt idx="105">
                  <c:v>426629</c:v>
                </c:pt>
                <c:pt idx="106">
                  <c:v>424441</c:v>
                </c:pt>
                <c:pt idx="107">
                  <c:v>422635</c:v>
                </c:pt>
                <c:pt idx="108">
                  <c:v>424583</c:v>
                </c:pt>
                <c:pt idx="109">
                  <c:v>426551</c:v>
                </c:pt>
                <c:pt idx="110">
                  <c:v>423435</c:v>
                </c:pt>
                <c:pt idx="111">
                  <c:v>426223</c:v>
                </c:pt>
                <c:pt idx="112">
                  <c:v>413811</c:v>
                </c:pt>
                <c:pt idx="113">
                  <c:v>422965</c:v>
                </c:pt>
                <c:pt idx="114">
                  <c:v>426197</c:v>
                </c:pt>
                <c:pt idx="115">
                  <c:v>424441</c:v>
                </c:pt>
                <c:pt idx="116">
                  <c:v>422635</c:v>
                </c:pt>
                <c:pt idx="117">
                  <c:v>425015</c:v>
                </c:pt>
                <c:pt idx="118">
                  <c:v>426119</c:v>
                </c:pt>
                <c:pt idx="119">
                  <c:v>423435</c:v>
                </c:pt>
                <c:pt idx="120">
                  <c:v>426223</c:v>
                </c:pt>
                <c:pt idx="121">
                  <c:v>413811</c:v>
                </c:pt>
                <c:pt idx="122">
                  <c:v>422533</c:v>
                </c:pt>
                <c:pt idx="123">
                  <c:v>422635</c:v>
                </c:pt>
                <c:pt idx="124">
                  <c:v>424873</c:v>
                </c:pt>
                <c:pt idx="125">
                  <c:v>426551</c:v>
                </c:pt>
                <c:pt idx="126">
                  <c:v>423435</c:v>
                </c:pt>
                <c:pt idx="127">
                  <c:v>426223</c:v>
                </c:pt>
                <c:pt idx="128">
                  <c:v>413379</c:v>
                </c:pt>
                <c:pt idx="129">
                  <c:v>424583</c:v>
                </c:pt>
                <c:pt idx="130">
                  <c:v>422965</c:v>
                </c:pt>
                <c:pt idx="131">
                  <c:v>426197</c:v>
                </c:pt>
                <c:pt idx="132">
                  <c:v>422635</c:v>
                </c:pt>
                <c:pt idx="133">
                  <c:v>424441</c:v>
                </c:pt>
                <c:pt idx="134">
                  <c:v>426551</c:v>
                </c:pt>
                <c:pt idx="135">
                  <c:v>423867</c:v>
                </c:pt>
                <c:pt idx="136">
                  <c:v>426239</c:v>
                </c:pt>
                <c:pt idx="137">
                  <c:v>413811</c:v>
                </c:pt>
                <c:pt idx="138">
                  <c:v>424583</c:v>
                </c:pt>
                <c:pt idx="139">
                  <c:v>422533</c:v>
                </c:pt>
                <c:pt idx="140">
                  <c:v>426629</c:v>
                </c:pt>
                <c:pt idx="141">
                  <c:v>422635</c:v>
                </c:pt>
                <c:pt idx="142">
                  <c:v>424441</c:v>
                </c:pt>
                <c:pt idx="143">
                  <c:v>426119</c:v>
                </c:pt>
                <c:pt idx="144">
                  <c:v>423867</c:v>
                </c:pt>
                <c:pt idx="145">
                  <c:v>426223</c:v>
                </c:pt>
                <c:pt idx="146">
                  <c:v>413811</c:v>
                </c:pt>
                <c:pt idx="147">
                  <c:v>424583</c:v>
                </c:pt>
                <c:pt idx="148">
                  <c:v>422965</c:v>
                </c:pt>
                <c:pt idx="149">
                  <c:v>426197</c:v>
                </c:pt>
                <c:pt idx="150">
                  <c:v>423067</c:v>
                </c:pt>
                <c:pt idx="151">
                  <c:v>424873</c:v>
                </c:pt>
                <c:pt idx="152">
                  <c:v>426119</c:v>
                </c:pt>
                <c:pt idx="153">
                  <c:v>423435</c:v>
                </c:pt>
                <c:pt idx="154">
                  <c:v>426655</c:v>
                </c:pt>
                <c:pt idx="155">
                  <c:v>413811</c:v>
                </c:pt>
                <c:pt idx="156">
                  <c:v>426197</c:v>
                </c:pt>
                <c:pt idx="157">
                  <c:v>445671</c:v>
                </c:pt>
                <c:pt idx="158">
                  <c:v>445365</c:v>
                </c:pt>
                <c:pt idx="159">
                  <c:v>444043</c:v>
                </c:pt>
                <c:pt idx="160">
                  <c:v>439872</c:v>
                </c:pt>
                <c:pt idx="161">
                  <c:v>450348</c:v>
                </c:pt>
                <c:pt idx="162">
                  <c:v>451623</c:v>
                </c:pt>
                <c:pt idx="163">
                  <c:v>448118</c:v>
                </c:pt>
                <c:pt idx="164">
                  <c:v>439753</c:v>
                </c:pt>
                <c:pt idx="165">
                  <c:v>440647</c:v>
                </c:pt>
                <c:pt idx="166">
                  <c:v>445000</c:v>
                </c:pt>
                <c:pt idx="167">
                  <c:v>446739</c:v>
                </c:pt>
                <c:pt idx="168">
                  <c:v>443537</c:v>
                </c:pt>
                <c:pt idx="169">
                  <c:v>437640</c:v>
                </c:pt>
                <c:pt idx="170">
                  <c:v>450728</c:v>
                </c:pt>
                <c:pt idx="171">
                  <c:v>442500</c:v>
                </c:pt>
                <c:pt idx="172">
                  <c:v>442069</c:v>
                </c:pt>
                <c:pt idx="173">
                  <c:v>448202</c:v>
                </c:pt>
                <c:pt idx="174">
                  <c:v>432302</c:v>
                </c:pt>
                <c:pt idx="175">
                  <c:v>443712</c:v>
                </c:pt>
                <c:pt idx="176">
                  <c:v>444805</c:v>
                </c:pt>
                <c:pt idx="177">
                  <c:v>440535</c:v>
                </c:pt>
                <c:pt idx="178">
                  <c:v>435867</c:v>
                </c:pt>
                <c:pt idx="179">
                  <c:v>449090</c:v>
                </c:pt>
                <c:pt idx="180">
                  <c:v>432199</c:v>
                </c:pt>
                <c:pt idx="181">
                  <c:v>441573</c:v>
                </c:pt>
                <c:pt idx="182">
                  <c:v>448634</c:v>
                </c:pt>
                <c:pt idx="183">
                  <c:v>432734</c:v>
                </c:pt>
                <c:pt idx="184">
                  <c:v>443712</c:v>
                </c:pt>
                <c:pt idx="185">
                  <c:v>444469</c:v>
                </c:pt>
                <c:pt idx="186">
                  <c:v>440967</c:v>
                </c:pt>
                <c:pt idx="187">
                  <c:v>435867</c:v>
                </c:pt>
                <c:pt idx="188">
                  <c:v>432302</c:v>
                </c:pt>
                <c:pt idx="189">
                  <c:v>448634</c:v>
                </c:pt>
                <c:pt idx="190">
                  <c:v>443712</c:v>
                </c:pt>
                <c:pt idx="191">
                  <c:v>440535</c:v>
                </c:pt>
                <c:pt idx="192">
                  <c:v>449090</c:v>
                </c:pt>
                <c:pt idx="193">
                  <c:v>441573</c:v>
                </c:pt>
                <c:pt idx="194">
                  <c:v>432583</c:v>
                </c:pt>
                <c:pt idx="195">
                  <c:v>444805</c:v>
                </c:pt>
                <c:pt idx="196">
                  <c:v>435915</c:v>
                </c:pt>
                <c:pt idx="197">
                  <c:v>432734</c:v>
                </c:pt>
                <c:pt idx="198">
                  <c:v>448634</c:v>
                </c:pt>
                <c:pt idx="199">
                  <c:v>443280</c:v>
                </c:pt>
                <c:pt idx="200">
                  <c:v>440967</c:v>
                </c:pt>
                <c:pt idx="201">
                  <c:v>449090</c:v>
                </c:pt>
                <c:pt idx="202">
                  <c:v>441573</c:v>
                </c:pt>
                <c:pt idx="203">
                  <c:v>432583</c:v>
                </c:pt>
                <c:pt idx="204">
                  <c:v>444373</c:v>
                </c:pt>
                <c:pt idx="205">
                  <c:v>435867</c:v>
                </c:pt>
                <c:pt idx="206">
                  <c:v>432302</c:v>
                </c:pt>
                <c:pt idx="207">
                  <c:v>448634</c:v>
                </c:pt>
                <c:pt idx="208">
                  <c:v>443712</c:v>
                </c:pt>
                <c:pt idx="209">
                  <c:v>440535</c:v>
                </c:pt>
                <c:pt idx="210">
                  <c:v>449090</c:v>
                </c:pt>
                <c:pt idx="211">
                  <c:v>442005</c:v>
                </c:pt>
                <c:pt idx="212">
                  <c:v>432151</c:v>
                </c:pt>
                <c:pt idx="213">
                  <c:v>444805</c:v>
                </c:pt>
                <c:pt idx="214">
                  <c:v>435867</c:v>
                </c:pt>
                <c:pt idx="215">
                  <c:v>432302</c:v>
                </c:pt>
                <c:pt idx="216">
                  <c:v>448634</c:v>
                </c:pt>
                <c:pt idx="217">
                  <c:v>443280</c:v>
                </c:pt>
                <c:pt idx="218">
                  <c:v>440535</c:v>
                </c:pt>
                <c:pt idx="219">
                  <c:v>448202</c:v>
                </c:pt>
                <c:pt idx="220">
                  <c:v>452954</c:v>
                </c:pt>
                <c:pt idx="221">
                  <c:v>450075</c:v>
                </c:pt>
                <c:pt idx="222">
                  <c:v>459267</c:v>
                </c:pt>
                <c:pt idx="223">
                  <c:v>461913</c:v>
                </c:pt>
                <c:pt idx="224">
                  <c:v>467845</c:v>
                </c:pt>
                <c:pt idx="225">
                  <c:v>462208</c:v>
                </c:pt>
                <c:pt idx="226">
                  <c:v>464995</c:v>
                </c:pt>
                <c:pt idx="227">
                  <c:v>465754</c:v>
                </c:pt>
                <c:pt idx="228">
                  <c:v>461285</c:v>
                </c:pt>
                <c:pt idx="229">
                  <c:v>468545</c:v>
                </c:pt>
                <c:pt idx="230">
                  <c:v>464416</c:v>
                </c:pt>
                <c:pt idx="231">
                  <c:v>462015</c:v>
                </c:pt>
                <c:pt idx="232">
                  <c:v>461913</c:v>
                </c:pt>
                <c:pt idx="233">
                  <c:v>467701</c:v>
                </c:pt>
                <c:pt idx="234">
                  <c:v>462208</c:v>
                </c:pt>
                <c:pt idx="235">
                  <c:v>464995</c:v>
                </c:pt>
                <c:pt idx="236">
                  <c:v>465754</c:v>
                </c:pt>
                <c:pt idx="237">
                  <c:v>461285</c:v>
                </c:pt>
                <c:pt idx="238">
                  <c:v>468129</c:v>
                </c:pt>
                <c:pt idx="239">
                  <c:v>464848</c:v>
                </c:pt>
                <c:pt idx="240">
                  <c:v>461583</c:v>
                </c:pt>
                <c:pt idx="241">
                  <c:v>462345</c:v>
                </c:pt>
                <c:pt idx="242">
                  <c:v>468133</c:v>
                </c:pt>
                <c:pt idx="243">
                  <c:v>462208</c:v>
                </c:pt>
                <c:pt idx="244">
                  <c:v>464563</c:v>
                </c:pt>
                <c:pt idx="245">
                  <c:v>465322</c:v>
                </c:pt>
                <c:pt idx="246">
                  <c:v>461285</c:v>
                </c:pt>
                <c:pt idx="247">
                  <c:v>468545</c:v>
                </c:pt>
                <c:pt idx="248">
                  <c:v>464416</c:v>
                </c:pt>
                <c:pt idx="249">
                  <c:v>462015</c:v>
                </c:pt>
                <c:pt idx="250">
                  <c:v>462345</c:v>
                </c:pt>
                <c:pt idx="251">
                  <c:v>464563</c:v>
                </c:pt>
                <c:pt idx="252">
                  <c:v>468545</c:v>
                </c:pt>
                <c:pt idx="253">
                  <c:v>460853</c:v>
                </c:pt>
                <c:pt idx="254">
                  <c:v>462345</c:v>
                </c:pt>
                <c:pt idx="255">
                  <c:v>468133</c:v>
                </c:pt>
                <c:pt idx="256">
                  <c:v>465754</c:v>
                </c:pt>
                <c:pt idx="257">
                  <c:v>464416</c:v>
                </c:pt>
                <c:pt idx="258">
                  <c:v>461776</c:v>
                </c:pt>
                <c:pt idx="259">
                  <c:v>462015</c:v>
                </c:pt>
                <c:pt idx="260">
                  <c:v>464563</c:v>
                </c:pt>
                <c:pt idx="261">
                  <c:v>468113</c:v>
                </c:pt>
                <c:pt idx="262">
                  <c:v>460853</c:v>
                </c:pt>
                <c:pt idx="263">
                  <c:v>461913</c:v>
                </c:pt>
                <c:pt idx="264">
                  <c:v>467701</c:v>
                </c:pt>
                <c:pt idx="265">
                  <c:v>465322</c:v>
                </c:pt>
                <c:pt idx="266">
                  <c:v>464416</c:v>
                </c:pt>
                <c:pt idx="267">
                  <c:v>462208</c:v>
                </c:pt>
                <c:pt idx="268">
                  <c:v>461583</c:v>
                </c:pt>
                <c:pt idx="269">
                  <c:v>464563</c:v>
                </c:pt>
                <c:pt idx="270">
                  <c:v>468545</c:v>
                </c:pt>
                <c:pt idx="271">
                  <c:v>460853</c:v>
                </c:pt>
                <c:pt idx="272">
                  <c:v>462361</c:v>
                </c:pt>
                <c:pt idx="273">
                  <c:v>467701</c:v>
                </c:pt>
                <c:pt idx="274">
                  <c:v>465754</c:v>
                </c:pt>
                <c:pt idx="275">
                  <c:v>464416</c:v>
                </c:pt>
                <c:pt idx="276">
                  <c:v>462208</c:v>
                </c:pt>
                <c:pt idx="277">
                  <c:v>461583</c:v>
                </c:pt>
                <c:pt idx="278">
                  <c:v>464995</c:v>
                </c:pt>
                <c:pt idx="279">
                  <c:v>468113</c:v>
                </c:pt>
                <c:pt idx="280">
                  <c:v>460853</c:v>
                </c:pt>
                <c:pt idx="281">
                  <c:v>462065</c:v>
                </c:pt>
                <c:pt idx="282">
                  <c:v>467701</c:v>
                </c:pt>
                <c:pt idx="283">
                  <c:v>95785</c:v>
                </c:pt>
                <c:pt idx="284">
                  <c:v>149083</c:v>
                </c:pt>
                <c:pt idx="285">
                  <c:v>31725</c:v>
                </c:pt>
                <c:pt idx="286">
                  <c:v>655294</c:v>
                </c:pt>
                <c:pt idx="287">
                  <c:v>125487</c:v>
                </c:pt>
                <c:pt idx="288">
                  <c:v>190454</c:v>
                </c:pt>
                <c:pt idx="289">
                  <c:v>305187</c:v>
                </c:pt>
                <c:pt idx="290">
                  <c:v>343389</c:v>
                </c:pt>
                <c:pt idx="291">
                  <c:v>315994</c:v>
                </c:pt>
                <c:pt idx="292">
                  <c:v>221002</c:v>
                </c:pt>
                <c:pt idx="293">
                  <c:v>206257</c:v>
                </c:pt>
                <c:pt idx="294">
                  <c:v>198548</c:v>
                </c:pt>
                <c:pt idx="295">
                  <c:v>192382</c:v>
                </c:pt>
                <c:pt idx="296">
                  <c:v>155315</c:v>
                </c:pt>
                <c:pt idx="297">
                  <c:v>95425</c:v>
                </c:pt>
                <c:pt idx="298">
                  <c:v>149385</c:v>
                </c:pt>
                <c:pt idx="299">
                  <c:v>31997</c:v>
                </c:pt>
                <c:pt idx="300">
                  <c:v>655054</c:v>
                </c:pt>
                <c:pt idx="301">
                  <c:v>125679</c:v>
                </c:pt>
                <c:pt idx="302">
                  <c:v>190448</c:v>
                </c:pt>
                <c:pt idx="303">
                  <c:v>304748</c:v>
                </c:pt>
                <c:pt idx="304">
                  <c:v>341372</c:v>
                </c:pt>
                <c:pt idx="305">
                  <c:v>314893</c:v>
                </c:pt>
                <c:pt idx="306">
                  <c:v>222622</c:v>
                </c:pt>
                <c:pt idx="307">
                  <c:v>206122</c:v>
                </c:pt>
                <c:pt idx="308">
                  <c:v>197809</c:v>
                </c:pt>
                <c:pt idx="309">
                  <c:v>192393</c:v>
                </c:pt>
                <c:pt idx="310">
                  <c:v>155307</c:v>
                </c:pt>
                <c:pt idx="311">
                  <c:v>95785</c:v>
                </c:pt>
                <c:pt idx="312">
                  <c:v>149488</c:v>
                </c:pt>
                <c:pt idx="313">
                  <c:v>31725</c:v>
                </c:pt>
                <c:pt idx="314">
                  <c:v>655054</c:v>
                </c:pt>
                <c:pt idx="315">
                  <c:v>125487</c:v>
                </c:pt>
                <c:pt idx="316">
                  <c:v>206022</c:v>
                </c:pt>
                <c:pt idx="317">
                  <c:v>315370</c:v>
                </c:pt>
                <c:pt idx="318">
                  <c:v>343174</c:v>
                </c:pt>
                <c:pt idx="319">
                  <c:v>314565</c:v>
                </c:pt>
                <c:pt idx="320">
                  <c:v>222721</c:v>
                </c:pt>
                <c:pt idx="321">
                  <c:v>206012</c:v>
                </c:pt>
                <c:pt idx="322">
                  <c:v>197837</c:v>
                </c:pt>
                <c:pt idx="323">
                  <c:v>192386</c:v>
                </c:pt>
                <c:pt idx="324">
                  <c:v>155315</c:v>
                </c:pt>
                <c:pt idx="325">
                  <c:v>95433</c:v>
                </c:pt>
                <c:pt idx="326">
                  <c:v>149195</c:v>
                </c:pt>
                <c:pt idx="327">
                  <c:v>32013</c:v>
                </c:pt>
                <c:pt idx="328">
                  <c:v>655054</c:v>
                </c:pt>
                <c:pt idx="329">
                  <c:v>125487</c:v>
                </c:pt>
                <c:pt idx="330">
                  <c:v>206472</c:v>
                </c:pt>
                <c:pt idx="331">
                  <c:v>317943</c:v>
                </c:pt>
                <c:pt idx="332">
                  <c:v>343238</c:v>
                </c:pt>
                <c:pt idx="333">
                  <c:v>311846</c:v>
                </c:pt>
                <c:pt idx="334">
                  <c:v>221384</c:v>
                </c:pt>
                <c:pt idx="335">
                  <c:v>205637</c:v>
                </c:pt>
                <c:pt idx="336">
                  <c:v>198500</c:v>
                </c:pt>
                <c:pt idx="337">
                  <c:v>191727</c:v>
                </c:pt>
                <c:pt idx="338">
                  <c:v>155307</c:v>
                </c:pt>
                <c:pt idx="339">
                  <c:v>7272667</c:v>
                </c:pt>
                <c:pt idx="340">
                  <c:v>2157</c:v>
                </c:pt>
                <c:pt idx="341">
                  <c:v>20406045</c:v>
                </c:pt>
                <c:pt idx="342">
                  <c:v>20405613</c:v>
                </c:pt>
                <c:pt idx="343">
                  <c:v>42993517</c:v>
                </c:pt>
                <c:pt idx="344">
                  <c:v>2730625</c:v>
                </c:pt>
                <c:pt idx="345">
                  <c:v>2642845</c:v>
                </c:pt>
                <c:pt idx="346">
                  <c:v>2649085</c:v>
                </c:pt>
                <c:pt idx="347">
                  <c:v>524397</c:v>
                </c:pt>
                <c:pt idx="348">
                  <c:v>524397</c:v>
                </c:pt>
                <c:pt idx="349">
                  <c:v>524637</c:v>
                </c:pt>
                <c:pt idx="350">
                  <c:v>524637</c:v>
                </c:pt>
                <c:pt idx="351">
                  <c:v>524397</c:v>
                </c:pt>
                <c:pt idx="352">
                  <c:v>524397</c:v>
                </c:pt>
                <c:pt idx="353">
                  <c:v>524397</c:v>
                </c:pt>
                <c:pt idx="354">
                  <c:v>524397</c:v>
                </c:pt>
                <c:pt idx="355">
                  <c:v>524637</c:v>
                </c:pt>
                <c:pt idx="356">
                  <c:v>524637</c:v>
                </c:pt>
                <c:pt idx="357">
                  <c:v>524397</c:v>
                </c:pt>
                <c:pt idx="358">
                  <c:v>524733</c:v>
                </c:pt>
                <c:pt idx="359">
                  <c:v>786589</c:v>
                </c:pt>
                <c:pt idx="360">
                  <c:v>524397</c:v>
                </c:pt>
                <c:pt idx="361">
                  <c:v>524397</c:v>
                </c:pt>
                <c:pt idx="362">
                  <c:v>524397</c:v>
                </c:pt>
                <c:pt idx="363">
                  <c:v>524397</c:v>
                </c:pt>
                <c:pt idx="364">
                  <c:v>524637</c:v>
                </c:pt>
                <c:pt idx="365">
                  <c:v>524397</c:v>
                </c:pt>
                <c:pt idx="366">
                  <c:v>525085</c:v>
                </c:pt>
                <c:pt idx="367">
                  <c:v>1500253</c:v>
                </c:pt>
                <c:pt idx="368">
                  <c:v>1704045</c:v>
                </c:pt>
                <c:pt idx="369">
                  <c:v>1704045</c:v>
                </c:pt>
                <c:pt idx="370">
                  <c:v>1704045</c:v>
                </c:pt>
                <c:pt idx="371">
                  <c:v>1704333</c:v>
                </c:pt>
                <c:pt idx="372">
                  <c:v>1704333</c:v>
                </c:pt>
                <c:pt idx="373">
                  <c:v>1704045</c:v>
                </c:pt>
                <c:pt idx="374">
                  <c:v>1704381</c:v>
                </c:pt>
                <c:pt idx="375">
                  <c:v>1704381</c:v>
                </c:pt>
                <c:pt idx="376">
                  <c:v>1704381</c:v>
                </c:pt>
                <c:pt idx="377">
                  <c:v>1704045</c:v>
                </c:pt>
                <c:pt idx="378">
                  <c:v>14253</c:v>
                </c:pt>
                <c:pt idx="379">
                  <c:v>1710845</c:v>
                </c:pt>
                <c:pt idx="380">
                  <c:v>1704045</c:v>
                </c:pt>
                <c:pt idx="381">
                  <c:v>14253</c:v>
                </c:pt>
                <c:pt idx="382">
                  <c:v>1710845</c:v>
                </c:pt>
                <c:pt idx="383">
                  <c:v>1704381</c:v>
                </c:pt>
                <c:pt idx="384">
                  <c:v>14589</c:v>
                </c:pt>
                <c:pt idx="385">
                  <c:v>1710845</c:v>
                </c:pt>
                <c:pt idx="386">
                  <c:v>1704045</c:v>
                </c:pt>
                <c:pt idx="387">
                  <c:v>14589</c:v>
                </c:pt>
                <c:pt idx="388">
                  <c:v>1710845</c:v>
                </c:pt>
                <c:pt idx="389">
                  <c:v>1704045</c:v>
                </c:pt>
                <c:pt idx="390">
                  <c:v>14261</c:v>
                </c:pt>
                <c:pt idx="391">
                  <c:v>1710701</c:v>
                </c:pt>
                <c:pt idx="392">
                  <c:v>1704397</c:v>
                </c:pt>
                <c:pt idx="393">
                  <c:v>14637</c:v>
                </c:pt>
                <c:pt idx="394">
                  <c:v>1710701</c:v>
                </c:pt>
                <c:pt idx="395">
                  <c:v>1704053</c:v>
                </c:pt>
                <c:pt idx="396">
                  <c:v>14637</c:v>
                </c:pt>
                <c:pt idx="397">
                  <c:v>1710701</c:v>
                </c:pt>
                <c:pt idx="398">
                  <c:v>1704381</c:v>
                </c:pt>
                <c:pt idx="399">
                  <c:v>14637</c:v>
                </c:pt>
                <c:pt idx="400">
                  <c:v>1710845</c:v>
                </c:pt>
                <c:pt idx="401">
                  <c:v>51786</c:v>
                </c:pt>
                <c:pt idx="402">
                  <c:v>163445</c:v>
                </c:pt>
                <c:pt idx="403">
                  <c:v>163445</c:v>
                </c:pt>
                <c:pt idx="404">
                  <c:v>164069</c:v>
                </c:pt>
                <c:pt idx="405">
                  <c:v>163445</c:v>
                </c:pt>
                <c:pt idx="406">
                  <c:v>163445</c:v>
                </c:pt>
                <c:pt idx="407">
                  <c:v>164069</c:v>
                </c:pt>
                <c:pt idx="408">
                  <c:v>164069</c:v>
                </c:pt>
                <c:pt idx="409">
                  <c:v>163445</c:v>
                </c:pt>
                <c:pt idx="410">
                  <c:v>163445</c:v>
                </c:pt>
                <c:pt idx="411">
                  <c:v>164069</c:v>
                </c:pt>
                <c:pt idx="412">
                  <c:v>164069</c:v>
                </c:pt>
                <c:pt idx="413">
                  <c:v>163445</c:v>
                </c:pt>
                <c:pt idx="414">
                  <c:v>164069</c:v>
                </c:pt>
                <c:pt idx="415">
                  <c:v>163445</c:v>
                </c:pt>
                <c:pt idx="416">
                  <c:v>164069</c:v>
                </c:pt>
                <c:pt idx="417">
                  <c:v>164069</c:v>
                </c:pt>
                <c:pt idx="418">
                  <c:v>163445</c:v>
                </c:pt>
                <c:pt idx="419">
                  <c:v>163445</c:v>
                </c:pt>
                <c:pt idx="420">
                  <c:v>163445</c:v>
                </c:pt>
                <c:pt idx="421">
                  <c:v>163445</c:v>
                </c:pt>
                <c:pt idx="422">
                  <c:v>163445</c:v>
                </c:pt>
                <c:pt idx="423">
                  <c:v>164069</c:v>
                </c:pt>
                <c:pt idx="424">
                  <c:v>163445</c:v>
                </c:pt>
                <c:pt idx="425">
                  <c:v>163445</c:v>
                </c:pt>
                <c:pt idx="426">
                  <c:v>164069</c:v>
                </c:pt>
                <c:pt idx="427">
                  <c:v>164069</c:v>
                </c:pt>
                <c:pt idx="428">
                  <c:v>164069</c:v>
                </c:pt>
                <c:pt idx="429">
                  <c:v>164069</c:v>
                </c:pt>
                <c:pt idx="430">
                  <c:v>163445</c:v>
                </c:pt>
                <c:pt idx="431">
                  <c:v>164069</c:v>
                </c:pt>
                <c:pt idx="432">
                  <c:v>164069</c:v>
                </c:pt>
                <c:pt idx="433">
                  <c:v>164069</c:v>
                </c:pt>
                <c:pt idx="434">
                  <c:v>163445</c:v>
                </c:pt>
                <c:pt idx="435">
                  <c:v>163445</c:v>
                </c:pt>
                <c:pt idx="436">
                  <c:v>163445</c:v>
                </c:pt>
                <c:pt idx="437">
                  <c:v>163445</c:v>
                </c:pt>
                <c:pt idx="438">
                  <c:v>163445</c:v>
                </c:pt>
                <c:pt idx="439">
                  <c:v>163445</c:v>
                </c:pt>
                <c:pt idx="440">
                  <c:v>163445</c:v>
                </c:pt>
                <c:pt idx="441">
                  <c:v>164069</c:v>
                </c:pt>
                <c:pt idx="442">
                  <c:v>164069</c:v>
                </c:pt>
                <c:pt idx="443">
                  <c:v>164069</c:v>
                </c:pt>
                <c:pt idx="444">
                  <c:v>163445</c:v>
                </c:pt>
                <c:pt idx="445">
                  <c:v>163445</c:v>
                </c:pt>
                <c:pt idx="446">
                  <c:v>163445</c:v>
                </c:pt>
                <c:pt idx="447">
                  <c:v>164069</c:v>
                </c:pt>
                <c:pt idx="448">
                  <c:v>164069</c:v>
                </c:pt>
                <c:pt idx="449">
                  <c:v>164069</c:v>
                </c:pt>
                <c:pt idx="450">
                  <c:v>163445</c:v>
                </c:pt>
                <c:pt idx="451">
                  <c:v>163445</c:v>
                </c:pt>
                <c:pt idx="452">
                  <c:v>163445</c:v>
                </c:pt>
                <c:pt idx="453">
                  <c:v>164069</c:v>
                </c:pt>
                <c:pt idx="454">
                  <c:v>164069</c:v>
                </c:pt>
                <c:pt idx="455">
                  <c:v>164069</c:v>
                </c:pt>
                <c:pt idx="456">
                  <c:v>163445</c:v>
                </c:pt>
                <c:pt idx="457">
                  <c:v>163445</c:v>
                </c:pt>
                <c:pt idx="458">
                  <c:v>163445</c:v>
                </c:pt>
                <c:pt idx="459">
                  <c:v>164069</c:v>
                </c:pt>
                <c:pt idx="460">
                  <c:v>163445</c:v>
                </c:pt>
                <c:pt idx="461">
                  <c:v>164069</c:v>
                </c:pt>
                <c:pt idx="462">
                  <c:v>164069</c:v>
                </c:pt>
                <c:pt idx="463">
                  <c:v>164069</c:v>
                </c:pt>
                <c:pt idx="464">
                  <c:v>163445</c:v>
                </c:pt>
                <c:pt idx="465">
                  <c:v>164069</c:v>
                </c:pt>
                <c:pt idx="466">
                  <c:v>164069</c:v>
                </c:pt>
                <c:pt idx="467">
                  <c:v>163445</c:v>
                </c:pt>
                <c:pt idx="468">
                  <c:v>164069</c:v>
                </c:pt>
                <c:pt idx="469">
                  <c:v>163445</c:v>
                </c:pt>
                <c:pt idx="470">
                  <c:v>164069</c:v>
                </c:pt>
                <c:pt idx="471">
                  <c:v>164069</c:v>
                </c:pt>
                <c:pt idx="472">
                  <c:v>164069</c:v>
                </c:pt>
                <c:pt idx="473">
                  <c:v>164069</c:v>
                </c:pt>
                <c:pt idx="474">
                  <c:v>163445</c:v>
                </c:pt>
                <c:pt idx="475">
                  <c:v>163445</c:v>
                </c:pt>
                <c:pt idx="476">
                  <c:v>164069</c:v>
                </c:pt>
                <c:pt idx="477">
                  <c:v>163445</c:v>
                </c:pt>
                <c:pt idx="478">
                  <c:v>163445</c:v>
                </c:pt>
                <c:pt idx="479">
                  <c:v>164069</c:v>
                </c:pt>
                <c:pt idx="480">
                  <c:v>163445</c:v>
                </c:pt>
                <c:pt idx="481">
                  <c:v>163445</c:v>
                </c:pt>
                <c:pt idx="482">
                  <c:v>163445</c:v>
                </c:pt>
                <c:pt idx="483">
                  <c:v>164069</c:v>
                </c:pt>
                <c:pt idx="484">
                  <c:v>163445</c:v>
                </c:pt>
                <c:pt idx="485">
                  <c:v>163445</c:v>
                </c:pt>
                <c:pt idx="486">
                  <c:v>164069</c:v>
                </c:pt>
                <c:pt idx="487">
                  <c:v>164069</c:v>
                </c:pt>
                <c:pt idx="488">
                  <c:v>164069</c:v>
                </c:pt>
                <c:pt idx="489">
                  <c:v>163445</c:v>
                </c:pt>
                <c:pt idx="490">
                  <c:v>163445</c:v>
                </c:pt>
                <c:pt idx="491">
                  <c:v>163445</c:v>
                </c:pt>
                <c:pt idx="492">
                  <c:v>164069</c:v>
                </c:pt>
                <c:pt idx="493">
                  <c:v>164069</c:v>
                </c:pt>
                <c:pt idx="494">
                  <c:v>163453</c:v>
                </c:pt>
                <c:pt idx="495">
                  <c:v>163613</c:v>
                </c:pt>
                <c:pt idx="496">
                  <c:v>163445</c:v>
                </c:pt>
                <c:pt idx="497">
                  <c:v>163445</c:v>
                </c:pt>
                <c:pt idx="498">
                  <c:v>164069</c:v>
                </c:pt>
                <c:pt idx="499">
                  <c:v>164069</c:v>
                </c:pt>
                <c:pt idx="500">
                  <c:v>163445</c:v>
                </c:pt>
                <c:pt idx="501">
                  <c:v>164069</c:v>
                </c:pt>
                <c:pt idx="502">
                  <c:v>9699325</c:v>
                </c:pt>
                <c:pt idx="503">
                  <c:v>172105</c:v>
                </c:pt>
                <c:pt idx="504">
                  <c:v>171185</c:v>
                </c:pt>
                <c:pt idx="505">
                  <c:v>172105</c:v>
                </c:pt>
                <c:pt idx="506">
                  <c:v>171201</c:v>
                </c:pt>
                <c:pt idx="507">
                  <c:v>172105</c:v>
                </c:pt>
                <c:pt idx="508">
                  <c:v>172105</c:v>
                </c:pt>
                <c:pt idx="509">
                  <c:v>172105</c:v>
                </c:pt>
                <c:pt idx="510">
                  <c:v>171241</c:v>
                </c:pt>
                <c:pt idx="511">
                  <c:v>172185</c:v>
                </c:pt>
                <c:pt idx="512">
                  <c:v>171241</c:v>
                </c:pt>
                <c:pt idx="513">
                  <c:v>171241</c:v>
                </c:pt>
                <c:pt idx="514">
                  <c:v>1261</c:v>
                </c:pt>
                <c:pt idx="515">
                  <c:v>31853</c:v>
                </c:pt>
                <c:pt idx="516">
                  <c:v>32093</c:v>
                </c:pt>
                <c:pt idx="517">
                  <c:v>31853</c:v>
                </c:pt>
                <c:pt idx="518">
                  <c:v>1081453</c:v>
                </c:pt>
                <c:pt idx="519">
                  <c:v>27077</c:v>
                </c:pt>
                <c:pt idx="520">
                  <c:v>458</c:v>
                </c:pt>
                <c:pt idx="521">
                  <c:v>46290</c:v>
                </c:pt>
                <c:pt idx="522">
                  <c:v>456</c:v>
                </c:pt>
                <c:pt idx="523">
                  <c:v>57583</c:v>
                </c:pt>
                <c:pt idx="524">
                  <c:v>486</c:v>
                </c:pt>
                <c:pt idx="525">
                  <c:v>62462</c:v>
                </c:pt>
                <c:pt idx="526">
                  <c:v>452</c:v>
                </c:pt>
                <c:pt idx="527">
                  <c:v>56682</c:v>
                </c:pt>
                <c:pt idx="528">
                  <c:v>482</c:v>
                </c:pt>
                <c:pt idx="529">
                  <c:v>44768</c:v>
                </c:pt>
                <c:pt idx="530">
                  <c:v>448</c:v>
                </c:pt>
                <c:pt idx="531">
                  <c:v>55842</c:v>
                </c:pt>
                <c:pt idx="532">
                  <c:v>446</c:v>
                </c:pt>
                <c:pt idx="533">
                  <c:v>60632</c:v>
                </c:pt>
                <c:pt idx="534">
                  <c:v>476</c:v>
                </c:pt>
                <c:pt idx="535">
                  <c:v>54659</c:v>
                </c:pt>
                <c:pt idx="536">
                  <c:v>474</c:v>
                </c:pt>
                <c:pt idx="537">
                  <c:v>42814</c:v>
                </c:pt>
                <c:pt idx="538">
                  <c:v>472</c:v>
                </c:pt>
                <c:pt idx="539">
                  <c:v>53455</c:v>
                </c:pt>
                <c:pt idx="540">
                  <c:v>438</c:v>
                </c:pt>
                <c:pt idx="541">
                  <c:v>57762</c:v>
                </c:pt>
                <c:pt idx="542">
                  <c:v>468</c:v>
                </c:pt>
                <c:pt idx="543">
                  <c:v>52303</c:v>
                </c:pt>
                <c:pt idx="544">
                  <c:v>434</c:v>
                </c:pt>
                <c:pt idx="545">
                  <c:v>41360</c:v>
                </c:pt>
                <c:pt idx="546">
                  <c:v>464</c:v>
                </c:pt>
                <c:pt idx="547">
                  <c:v>51343</c:v>
                </c:pt>
                <c:pt idx="548">
                  <c:v>430</c:v>
                </c:pt>
                <c:pt idx="549">
                  <c:v>55741</c:v>
                </c:pt>
                <c:pt idx="550">
                  <c:v>427</c:v>
                </c:pt>
                <c:pt idx="551">
                  <c:v>50473</c:v>
                </c:pt>
                <c:pt idx="552">
                  <c:v>425</c:v>
                </c:pt>
                <c:pt idx="553">
                  <c:v>39506</c:v>
                </c:pt>
                <c:pt idx="554">
                  <c:v>455</c:v>
                </c:pt>
                <c:pt idx="555">
                  <c:v>49091</c:v>
                </c:pt>
                <c:pt idx="556">
                  <c:v>453</c:v>
                </c:pt>
                <c:pt idx="557">
                  <c:v>53154</c:v>
                </c:pt>
                <c:pt idx="558">
                  <c:v>451</c:v>
                </c:pt>
                <c:pt idx="559">
                  <c:v>48192</c:v>
                </c:pt>
                <c:pt idx="560">
                  <c:v>417</c:v>
                </c:pt>
                <c:pt idx="561">
                  <c:v>37904</c:v>
                </c:pt>
                <c:pt idx="562">
                  <c:v>447</c:v>
                </c:pt>
                <c:pt idx="563">
                  <c:v>47256</c:v>
                </c:pt>
                <c:pt idx="564">
                  <c:v>445</c:v>
                </c:pt>
                <c:pt idx="565">
                  <c:v>51486</c:v>
                </c:pt>
                <c:pt idx="566">
                  <c:v>443</c:v>
                </c:pt>
                <c:pt idx="567">
                  <c:v>46393</c:v>
                </c:pt>
                <c:pt idx="568">
                  <c:v>441</c:v>
                </c:pt>
                <c:pt idx="569">
                  <c:v>36326</c:v>
                </c:pt>
                <c:pt idx="570">
                  <c:v>407</c:v>
                </c:pt>
                <c:pt idx="571">
                  <c:v>45251</c:v>
                </c:pt>
                <c:pt idx="572">
                  <c:v>405</c:v>
                </c:pt>
                <c:pt idx="573">
                  <c:v>49022</c:v>
                </c:pt>
                <c:pt idx="574">
                  <c:v>435</c:v>
                </c:pt>
                <c:pt idx="575">
                  <c:v>44411</c:v>
                </c:pt>
                <c:pt idx="576">
                  <c:v>433</c:v>
                </c:pt>
                <c:pt idx="577">
                  <c:v>34768</c:v>
                </c:pt>
                <c:pt idx="578">
                  <c:v>399</c:v>
                </c:pt>
                <c:pt idx="579">
                  <c:v>43509</c:v>
                </c:pt>
                <c:pt idx="580">
                  <c:v>429</c:v>
                </c:pt>
                <c:pt idx="581">
                  <c:v>47195</c:v>
                </c:pt>
                <c:pt idx="582">
                  <c:v>395</c:v>
                </c:pt>
                <c:pt idx="583">
                  <c:v>42682</c:v>
                </c:pt>
                <c:pt idx="584">
                  <c:v>393</c:v>
                </c:pt>
                <c:pt idx="585">
                  <c:v>33434</c:v>
                </c:pt>
                <c:pt idx="586">
                  <c:v>423</c:v>
                </c:pt>
                <c:pt idx="587">
                  <c:v>41405</c:v>
                </c:pt>
                <c:pt idx="588">
                  <c:v>421</c:v>
                </c:pt>
                <c:pt idx="589">
                  <c:v>44654</c:v>
                </c:pt>
                <c:pt idx="590">
                  <c:v>419</c:v>
                </c:pt>
                <c:pt idx="591">
                  <c:v>40389</c:v>
                </c:pt>
                <c:pt idx="592">
                  <c:v>385</c:v>
                </c:pt>
                <c:pt idx="593">
                  <c:v>31952</c:v>
                </c:pt>
                <c:pt idx="594">
                  <c:v>383</c:v>
                </c:pt>
                <c:pt idx="595">
                  <c:v>39516</c:v>
                </c:pt>
                <c:pt idx="596">
                  <c:v>413</c:v>
                </c:pt>
                <c:pt idx="597">
                  <c:v>42868</c:v>
                </c:pt>
                <c:pt idx="598">
                  <c:v>411</c:v>
                </c:pt>
                <c:pt idx="599">
                  <c:v>38977</c:v>
                </c:pt>
                <c:pt idx="600">
                  <c:v>377</c:v>
                </c:pt>
                <c:pt idx="601">
                  <c:v>30590</c:v>
                </c:pt>
                <c:pt idx="602">
                  <c:v>407</c:v>
                </c:pt>
                <c:pt idx="603">
                  <c:v>37733</c:v>
                </c:pt>
                <c:pt idx="604">
                  <c:v>405</c:v>
                </c:pt>
                <c:pt idx="605">
                  <c:v>40842</c:v>
                </c:pt>
                <c:pt idx="606">
                  <c:v>403</c:v>
                </c:pt>
                <c:pt idx="607">
                  <c:v>36750</c:v>
                </c:pt>
                <c:pt idx="608">
                  <c:v>369</c:v>
                </c:pt>
                <c:pt idx="609">
                  <c:v>29088</c:v>
                </c:pt>
                <c:pt idx="610">
                  <c:v>367</c:v>
                </c:pt>
                <c:pt idx="611">
                  <c:v>35905</c:v>
                </c:pt>
                <c:pt idx="612">
                  <c:v>365</c:v>
                </c:pt>
                <c:pt idx="613">
                  <c:v>39177</c:v>
                </c:pt>
                <c:pt idx="614">
                  <c:v>362</c:v>
                </c:pt>
                <c:pt idx="615">
                  <c:v>35218</c:v>
                </c:pt>
                <c:pt idx="616">
                  <c:v>392</c:v>
                </c:pt>
                <c:pt idx="617">
                  <c:v>27482</c:v>
                </c:pt>
                <c:pt idx="618">
                  <c:v>358</c:v>
                </c:pt>
                <c:pt idx="619">
                  <c:v>34031</c:v>
                </c:pt>
                <c:pt idx="620">
                  <c:v>388</c:v>
                </c:pt>
                <c:pt idx="621">
                  <c:v>36850</c:v>
                </c:pt>
                <c:pt idx="622">
                  <c:v>354</c:v>
                </c:pt>
                <c:pt idx="623">
                  <c:v>33536</c:v>
                </c:pt>
                <c:pt idx="624">
                  <c:v>352</c:v>
                </c:pt>
                <c:pt idx="625">
                  <c:v>26184</c:v>
                </c:pt>
                <c:pt idx="626">
                  <c:v>350</c:v>
                </c:pt>
                <c:pt idx="627">
                  <c:v>32720</c:v>
                </c:pt>
                <c:pt idx="628">
                  <c:v>348</c:v>
                </c:pt>
                <c:pt idx="629">
                  <c:v>35210</c:v>
                </c:pt>
                <c:pt idx="630">
                  <c:v>346</c:v>
                </c:pt>
                <c:pt idx="631">
                  <c:v>31800</c:v>
                </c:pt>
                <c:pt idx="632">
                  <c:v>344</c:v>
                </c:pt>
                <c:pt idx="633">
                  <c:v>24830</c:v>
                </c:pt>
                <c:pt idx="634">
                  <c:v>374</c:v>
                </c:pt>
                <c:pt idx="635">
                  <c:v>30663</c:v>
                </c:pt>
                <c:pt idx="636">
                  <c:v>340</c:v>
                </c:pt>
                <c:pt idx="637">
                  <c:v>33190</c:v>
                </c:pt>
                <c:pt idx="638">
                  <c:v>370</c:v>
                </c:pt>
                <c:pt idx="639">
                  <c:v>30012</c:v>
                </c:pt>
                <c:pt idx="640">
                  <c:v>368</c:v>
                </c:pt>
                <c:pt idx="641">
                  <c:v>23768</c:v>
                </c:pt>
                <c:pt idx="642">
                  <c:v>366</c:v>
                </c:pt>
                <c:pt idx="643">
                  <c:v>29469</c:v>
                </c:pt>
                <c:pt idx="644">
                  <c:v>332</c:v>
                </c:pt>
                <c:pt idx="645">
                  <c:v>31911</c:v>
                </c:pt>
                <c:pt idx="646">
                  <c:v>362</c:v>
                </c:pt>
                <c:pt idx="647">
                  <c:v>28827</c:v>
                </c:pt>
                <c:pt idx="648">
                  <c:v>360</c:v>
                </c:pt>
                <c:pt idx="649">
                  <c:v>22522</c:v>
                </c:pt>
                <c:pt idx="650">
                  <c:v>326</c:v>
                </c:pt>
                <c:pt idx="651">
                  <c:v>27555</c:v>
                </c:pt>
                <c:pt idx="652">
                  <c:v>324</c:v>
                </c:pt>
                <c:pt idx="653">
                  <c:v>29982</c:v>
                </c:pt>
                <c:pt idx="654">
                  <c:v>354</c:v>
                </c:pt>
                <c:pt idx="655">
                  <c:v>27138</c:v>
                </c:pt>
                <c:pt idx="656">
                  <c:v>320</c:v>
                </c:pt>
                <c:pt idx="657">
                  <c:v>21312</c:v>
                </c:pt>
                <c:pt idx="658">
                  <c:v>318</c:v>
                </c:pt>
                <c:pt idx="659">
                  <c:v>26182</c:v>
                </c:pt>
                <c:pt idx="660">
                  <c:v>348</c:v>
                </c:pt>
                <c:pt idx="661">
                  <c:v>28560</c:v>
                </c:pt>
                <c:pt idx="662">
                  <c:v>314</c:v>
                </c:pt>
                <c:pt idx="663">
                  <c:v>25796</c:v>
                </c:pt>
                <c:pt idx="664">
                  <c:v>344</c:v>
                </c:pt>
                <c:pt idx="665">
                  <c:v>19934</c:v>
                </c:pt>
                <c:pt idx="666">
                  <c:v>310</c:v>
                </c:pt>
                <c:pt idx="667">
                  <c:v>24763</c:v>
                </c:pt>
                <c:pt idx="668">
                  <c:v>308</c:v>
                </c:pt>
                <c:pt idx="669">
                  <c:v>26738</c:v>
                </c:pt>
                <c:pt idx="670">
                  <c:v>306</c:v>
                </c:pt>
                <c:pt idx="671">
                  <c:v>24190</c:v>
                </c:pt>
                <c:pt idx="672">
                  <c:v>304</c:v>
                </c:pt>
                <c:pt idx="673">
                  <c:v>18800</c:v>
                </c:pt>
                <c:pt idx="674">
                  <c:v>302</c:v>
                </c:pt>
                <c:pt idx="675">
                  <c:v>23483</c:v>
                </c:pt>
                <c:pt idx="676">
                  <c:v>332</c:v>
                </c:pt>
                <c:pt idx="677">
                  <c:v>25213</c:v>
                </c:pt>
                <c:pt idx="678">
                  <c:v>329</c:v>
                </c:pt>
                <c:pt idx="679">
                  <c:v>22723</c:v>
                </c:pt>
                <c:pt idx="680">
                  <c:v>327</c:v>
                </c:pt>
                <c:pt idx="681">
                  <c:v>17642</c:v>
                </c:pt>
                <c:pt idx="682">
                  <c:v>325</c:v>
                </c:pt>
                <c:pt idx="683">
                  <c:v>21951</c:v>
                </c:pt>
                <c:pt idx="684">
                  <c:v>291</c:v>
                </c:pt>
                <c:pt idx="685">
                  <c:v>23682</c:v>
                </c:pt>
                <c:pt idx="686">
                  <c:v>321</c:v>
                </c:pt>
                <c:pt idx="687">
                  <c:v>21240</c:v>
                </c:pt>
                <c:pt idx="688">
                  <c:v>287</c:v>
                </c:pt>
                <c:pt idx="689">
                  <c:v>16808</c:v>
                </c:pt>
                <c:pt idx="690">
                  <c:v>285</c:v>
                </c:pt>
                <c:pt idx="691">
                  <c:v>20524</c:v>
                </c:pt>
                <c:pt idx="692">
                  <c:v>315</c:v>
                </c:pt>
                <c:pt idx="693">
                  <c:v>22182</c:v>
                </c:pt>
                <c:pt idx="694">
                  <c:v>281</c:v>
                </c:pt>
                <c:pt idx="695">
                  <c:v>20227</c:v>
                </c:pt>
                <c:pt idx="696">
                  <c:v>311</c:v>
                </c:pt>
                <c:pt idx="697">
                  <c:v>15542</c:v>
                </c:pt>
                <c:pt idx="698">
                  <c:v>309</c:v>
                </c:pt>
                <c:pt idx="699">
                  <c:v>19311</c:v>
                </c:pt>
                <c:pt idx="700">
                  <c:v>275</c:v>
                </c:pt>
                <c:pt idx="701">
                  <c:v>20590</c:v>
                </c:pt>
                <c:pt idx="702">
                  <c:v>305</c:v>
                </c:pt>
                <c:pt idx="703">
                  <c:v>18627</c:v>
                </c:pt>
                <c:pt idx="704">
                  <c:v>303</c:v>
                </c:pt>
                <c:pt idx="705">
                  <c:v>14760</c:v>
                </c:pt>
                <c:pt idx="706">
                  <c:v>301</c:v>
                </c:pt>
                <c:pt idx="707">
                  <c:v>17953</c:v>
                </c:pt>
                <c:pt idx="708">
                  <c:v>299</c:v>
                </c:pt>
                <c:pt idx="709">
                  <c:v>19635</c:v>
                </c:pt>
                <c:pt idx="710">
                  <c:v>297</c:v>
                </c:pt>
                <c:pt idx="711">
                  <c:v>17529</c:v>
                </c:pt>
                <c:pt idx="712">
                  <c:v>295</c:v>
                </c:pt>
                <c:pt idx="713">
                  <c:v>13594</c:v>
                </c:pt>
                <c:pt idx="714">
                  <c:v>293</c:v>
                </c:pt>
                <c:pt idx="715">
                  <c:v>16689</c:v>
                </c:pt>
                <c:pt idx="716">
                  <c:v>259</c:v>
                </c:pt>
                <c:pt idx="717">
                  <c:v>18134</c:v>
                </c:pt>
                <c:pt idx="718">
                  <c:v>289</c:v>
                </c:pt>
                <c:pt idx="719">
                  <c:v>16386</c:v>
                </c:pt>
                <c:pt idx="720">
                  <c:v>287</c:v>
                </c:pt>
                <c:pt idx="721">
                  <c:v>12640</c:v>
                </c:pt>
                <c:pt idx="722">
                  <c:v>285</c:v>
                </c:pt>
                <c:pt idx="723">
                  <c:v>15792</c:v>
                </c:pt>
                <c:pt idx="724">
                  <c:v>283</c:v>
                </c:pt>
                <c:pt idx="725">
                  <c:v>16868</c:v>
                </c:pt>
                <c:pt idx="726">
                  <c:v>281</c:v>
                </c:pt>
                <c:pt idx="727">
                  <c:v>15352</c:v>
                </c:pt>
                <c:pt idx="728">
                  <c:v>279</c:v>
                </c:pt>
                <c:pt idx="729">
                  <c:v>11942</c:v>
                </c:pt>
                <c:pt idx="730">
                  <c:v>277</c:v>
                </c:pt>
                <c:pt idx="731">
                  <c:v>14385</c:v>
                </c:pt>
                <c:pt idx="732">
                  <c:v>275</c:v>
                </c:pt>
                <c:pt idx="733">
                  <c:v>15466</c:v>
                </c:pt>
                <c:pt idx="734">
                  <c:v>241</c:v>
                </c:pt>
                <c:pt idx="735">
                  <c:v>13957</c:v>
                </c:pt>
                <c:pt idx="736">
                  <c:v>271</c:v>
                </c:pt>
                <c:pt idx="737">
                  <c:v>11072</c:v>
                </c:pt>
                <c:pt idx="738">
                  <c:v>269</c:v>
                </c:pt>
                <c:pt idx="739">
                  <c:v>13397</c:v>
                </c:pt>
                <c:pt idx="740">
                  <c:v>267</c:v>
                </c:pt>
                <c:pt idx="741">
                  <c:v>14625</c:v>
                </c:pt>
                <c:pt idx="742">
                  <c:v>232</c:v>
                </c:pt>
                <c:pt idx="743">
                  <c:v>13164</c:v>
                </c:pt>
                <c:pt idx="744">
                  <c:v>230</c:v>
                </c:pt>
                <c:pt idx="745">
                  <c:v>10234</c:v>
                </c:pt>
                <c:pt idx="746">
                  <c:v>260</c:v>
                </c:pt>
                <c:pt idx="747">
                  <c:v>12197</c:v>
                </c:pt>
                <c:pt idx="748">
                  <c:v>258</c:v>
                </c:pt>
                <c:pt idx="749">
                  <c:v>13130</c:v>
                </c:pt>
                <c:pt idx="750">
                  <c:v>224</c:v>
                </c:pt>
                <c:pt idx="751">
                  <c:v>12036</c:v>
                </c:pt>
                <c:pt idx="752">
                  <c:v>222</c:v>
                </c:pt>
                <c:pt idx="753">
                  <c:v>9432</c:v>
                </c:pt>
                <c:pt idx="754">
                  <c:v>252</c:v>
                </c:pt>
                <c:pt idx="755">
                  <c:v>11302</c:v>
                </c:pt>
                <c:pt idx="756">
                  <c:v>250</c:v>
                </c:pt>
                <c:pt idx="757">
                  <c:v>12170</c:v>
                </c:pt>
                <c:pt idx="758">
                  <c:v>248</c:v>
                </c:pt>
                <c:pt idx="759">
                  <c:v>11154</c:v>
                </c:pt>
                <c:pt idx="760">
                  <c:v>246</c:v>
                </c:pt>
                <c:pt idx="761">
                  <c:v>8662</c:v>
                </c:pt>
                <c:pt idx="762">
                  <c:v>212</c:v>
                </c:pt>
                <c:pt idx="763">
                  <c:v>10245</c:v>
                </c:pt>
                <c:pt idx="764">
                  <c:v>210</c:v>
                </c:pt>
                <c:pt idx="765">
                  <c:v>11222</c:v>
                </c:pt>
                <c:pt idx="766">
                  <c:v>240</c:v>
                </c:pt>
                <c:pt idx="767">
                  <c:v>9949</c:v>
                </c:pt>
                <c:pt idx="768">
                  <c:v>206</c:v>
                </c:pt>
                <c:pt idx="769">
                  <c:v>7760</c:v>
                </c:pt>
                <c:pt idx="770">
                  <c:v>236</c:v>
                </c:pt>
                <c:pt idx="771">
                  <c:v>9467</c:v>
                </c:pt>
                <c:pt idx="772">
                  <c:v>202</c:v>
                </c:pt>
                <c:pt idx="773">
                  <c:v>10367</c:v>
                </c:pt>
                <c:pt idx="774">
                  <c:v>200</c:v>
                </c:pt>
                <c:pt idx="775">
                  <c:v>9311</c:v>
                </c:pt>
                <c:pt idx="776">
                  <c:v>198</c:v>
                </c:pt>
                <c:pt idx="777">
                  <c:v>7034</c:v>
                </c:pt>
                <c:pt idx="778">
                  <c:v>204</c:v>
                </c:pt>
                <c:pt idx="779">
                  <c:v>8513</c:v>
                </c:pt>
                <c:pt idx="780">
                  <c:v>226</c:v>
                </c:pt>
                <c:pt idx="781">
                  <c:v>9294</c:v>
                </c:pt>
                <c:pt idx="782">
                  <c:v>192</c:v>
                </c:pt>
                <c:pt idx="783">
                  <c:v>8377</c:v>
                </c:pt>
                <c:pt idx="784">
                  <c:v>190</c:v>
                </c:pt>
                <c:pt idx="785">
                  <c:v>6560</c:v>
                </c:pt>
                <c:pt idx="786">
                  <c:v>188</c:v>
                </c:pt>
                <c:pt idx="787">
                  <c:v>7948</c:v>
                </c:pt>
                <c:pt idx="788">
                  <c:v>218</c:v>
                </c:pt>
                <c:pt idx="789">
                  <c:v>8320</c:v>
                </c:pt>
                <c:pt idx="790">
                  <c:v>184</c:v>
                </c:pt>
                <c:pt idx="791">
                  <c:v>7649</c:v>
                </c:pt>
                <c:pt idx="792">
                  <c:v>214</c:v>
                </c:pt>
                <c:pt idx="793">
                  <c:v>5926</c:v>
                </c:pt>
                <c:pt idx="794">
                  <c:v>180</c:v>
                </c:pt>
                <c:pt idx="795">
                  <c:v>6841</c:v>
                </c:pt>
                <c:pt idx="796">
                  <c:v>178</c:v>
                </c:pt>
                <c:pt idx="797">
                  <c:v>7362</c:v>
                </c:pt>
                <c:pt idx="798">
                  <c:v>208</c:v>
                </c:pt>
                <c:pt idx="799">
                  <c:v>6571</c:v>
                </c:pt>
                <c:pt idx="800">
                  <c:v>206</c:v>
                </c:pt>
                <c:pt idx="801">
                  <c:v>5136</c:v>
                </c:pt>
                <c:pt idx="802">
                  <c:v>204</c:v>
                </c:pt>
                <c:pt idx="803">
                  <c:v>6209</c:v>
                </c:pt>
                <c:pt idx="804">
                  <c:v>202</c:v>
                </c:pt>
                <c:pt idx="805">
                  <c:v>6861</c:v>
                </c:pt>
                <c:pt idx="806">
                  <c:v>199</c:v>
                </c:pt>
                <c:pt idx="807">
                  <c:v>5976</c:v>
                </c:pt>
                <c:pt idx="808">
                  <c:v>165</c:v>
                </c:pt>
                <c:pt idx="809">
                  <c:v>4586</c:v>
                </c:pt>
                <c:pt idx="810">
                  <c:v>195</c:v>
                </c:pt>
                <c:pt idx="811">
                  <c:v>5445</c:v>
                </c:pt>
                <c:pt idx="812">
                  <c:v>161</c:v>
                </c:pt>
                <c:pt idx="813">
                  <c:v>6002</c:v>
                </c:pt>
                <c:pt idx="814">
                  <c:v>159</c:v>
                </c:pt>
                <c:pt idx="815">
                  <c:v>5404</c:v>
                </c:pt>
                <c:pt idx="816">
                  <c:v>157</c:v>
                </c:pt>
                <c:pt idx="817">
                  <c:v>4008</c:v>
                </c:pt>
                <c:pt idx="818">
                  <c:v>155</c:v>
                </c:pt>
                <c:pt idx="819">
                  <c:v>4882</c:v>
                </c:pt>
                <c:pt idx="820">
                  <c:v>153</c:v>
                </c:pt>
                <c:pt idx="821">
                  <c:v>5390</c:v>
                </c:pt>
                <c:pt idx="822">
                  <c:v>183</c:v>
                </c:pt>
                <c:pt idx="823">
                  <c:v>4653</c:v>
                </c:pt>
                <c:pt idx="824">
                  <c:v>149</c:v>
                </c:pt>
                <c:pt idx="825">
                  <c:v>3734</c:v>
                </c:pt>
                <c:pt idx="826">
                  <c:v>179</c:v>
                </c:pt>
                <c:pt idx="827">
                  <c:v>4381</c:v>
                </c:pt>
                <c:pt idx="828">
                  <c:v>145</c:v>
                </c:pt>
                <c:pt idx="829">
                  <c:v>4430</c:v>
                </c:pt>
                <c:pt idx="830">
                  <c:v>143</c:v>
                </c:pt>
                <c:pt idx="831">
                  <c:v>3962</c:v>
                </c:pt>
                <c:pt idx="832">
                  <c:v>173</c:v>
                </c:pt>
                <c:pt idx="833">
                  <c:v>3272</c:v>
                </c:pt>
                <c:pt idx="834">
                  <c:v>171</c:v>
                </c:pt>
                <c:pt idx="835">
                  <c:v>3871</c:v>
                </c:pt>
                <c:pt idx="836">
                  <c:v>137</c:v>
                </c:pt>
                <c:pt idx="837">
                  <c:v>3931</c:v>
                </c:pt>
                <c:pt idx="838">
                  <c:v>167</c:v>
                </c:pt>
                <c:pt idx="839">
                  <c:v>3439</c:v>
                </c:pt>
                <c:pt idx="840">
                  <c:v>141</c:v>
                </c:pt>
                <c:pt idx="841">
                  <c:v>2658</c:v>
                </c:pt>
                <c:pt idx="842">
                  <c:v>163</c:v>
                </c:pt>
                <c:pt idx="843">
                  <c:v>3089</c:v>
                </c:pt>
                <c:pt idx="844">
                  <c:v>129</c:v>
                </c:pt>
                <c:pt idx="845">
                  <c:v>3278</c:v>
                </c:pt>
                <c:pt idx="846">
                  <c:v>159</c:v>
                </c:pt>
                <c:pt idx="847">
                  <c:v>3115</c:v>
                </c:pt>
                <c:pt idx="848">
                  <c:v>157</c:v>
                </c:pt>
                <c:pt idx="849">
                  <c:v>2264</c:v>
                </c:pt>
                <c:pt idx="850">
                  <c:v>155</c:v>
                </c:pt>
                <c:pt idx="851">
                  <c:v>2848</c:v>
                </c:pt>
                <c:pt idx="852">
                  <c:v>153</c:v>
                </c:pt>
                <c:pt idx="853">
                  <c:v>2836</c:v>
                </c:pt>
                <c:pt idx="854">
                  <c:v>119</c:v>
                </c:pt>
                <c:pt idx="855">
                  <c:v>2461</c:v>
                </c:pt>
                <c:pt idx="856">
                  <c:v>149</c:v>
                </c:pt>
                <c:pt idx="857">
                  <c:v>1846</c:v>
                </c:pt>
                <c:pt idx="858">
                  <c:v>115</c:v>
                </c:pt>
                <c:pt idx="859">
                  <c:v>2201</c:v>
                </c:pt>
                <c:pt idx="860">
                  <c:v>145</c:v>
                </c:pt>
                <c:pt idx="861">
                  <c:v>2258</c:v>
                </c:pt>
                <c:pt idx="862">
                  <c:v>143</c:v>
                </c:pt>
                <c:pt idx="863">
                  <c:v>2058</c:v>
                </c:pt>
                <c:pt idx="864">
                  <c:v>109</c:v>
                </c:pt>
                <c:pt idx="865">
                  <c:v>1760</c:v>
                </c:pt>
                <c:pt idx="866">
                  <c:v>139</c:v>
                </c:pt>
                <c:pt idx="867">
                  <c:v>2013</c:v>
                </c:pt>
                <c:pt idx="868">
                  <c:v>137</c:v>
                </c:pt>
                <c:pt idx="869">
                  <c:v>1897</c:v>
                </c:pt>
                <c:pt idx="870">
                  <c:v>134</c:v>
                </c:pt>
                <c:pt idx="871">
                  <c:v>1641</c:v>
                </c:pt>
                <c:pt idx="872">
                  <c:v>100</c:v>
                </c:pt>
                <c:pt idx="873">
                  <c:v>1466</c:v>
                </c:pt>
                <c:pt idx="874">
                  <c:v>98</c:v>
                </c:pt>
                <c:pt idx="875">
                  <c:v>1405</c:v>
                </c:pt>
                <c:pt idx="876">
                  <c:v>96</c:v>
                </c:pt>
                <c:pt idx="877">
                  <c:v>1666</c:v>
                </c:pt>
                <c:pt idx="878">
                  <c:v>94</c:v>
                </c:pt>
                <c:pt idx="879">
                  <c:v>1510</c:v>
                </c:pt>
                <c:pt idx="880">
                  <c:v>92</c:v>
                </c:pt>
                <c:pt idx="881">
                  <c:v>1064</c:v>
                </c:pt>
                <c:pt idx="882">
                  <c:v>98</c:v>
                </c:pt>
                <c:pt idx="883">
                  <c:v>1334</c:v>
                </c:pt>
                <c:pt idx="884">
                  <c:v>120</c:v>
                </c:pt>
                <c:pt idx="885">
                  <c:v>1370</c:v>
                </c:pt>
                <c:pt idx="886">
                  <c:v>86</c:v>
                </c:pt>
                <c:pt idx="887">
                  <c:v>1234</c:v>
                </c:pt>
                <c:pt idx="888">
                  <c:v>116</c:v>
                </c:pt>
                <c:pt idx="889">
                  <c:v>782</c:v>
                </c:pt>
                <c:pt idx="890">
                  <c:v>114</c:v>
                </c:pt>
                <c:pt idx="891">
                  <c:v>1037</c:v>
                </c:pt>
                <c:pt idx="892">
                  <c:v>80</c:v>
                </c:pt>
                <c:pt idx="893">
                  <c:v>878</c:v>
                </c:pt>
                <c:pt idx="894">
                  <c:v>78</c:v>
                </c:pt>
                <c:pt idx="895">
                  <c:v>956</c:v>
                </c:pt>
                <c:pt idx="896">
                  <c:v>76</c:v>
                </c:pt>
                <c:pt idx="897">
                  <c:v>608</c:v>
                </c:pt>
                <c:pt idx="898">
                  <c:v>106</c:v>
                </c:pt>
                <c:pt idx="899">
                  <c:v>835</c:v>
                </c:pt>
                <c:pt idx="900">
                  <c:v>72</c:v>
                </c:pt>
                <c:pt idx="901">
                  <c:v>655</c:v>
                </c:pt>
                <c:pt idx="902">
                  <c:v>70</c:v>
                </c:pt>
                <c:pt idx="903">
                  <c:v>605</c:v>
                </c:pt>
                <c:pt idx="904">
                  <c:v>100</c:v>
                </c:pt>
                <c:pt idx="905">
                  <c:v>426</c:v>
                </c:pt>
                <c:pt idx="906">
                  <c:v>98</c:v>
                </c:pt>
                <c:pt idx="907">
                  <c:v>417</c:v>
                </c:pt>
                <c:pt idx="908">
                  <c:v>96</c:v>
                </c:pt>
                <c:pt idx="909">
                  <c:v>414</c:v>
                </c:pt>
                <c:pt idx="910">
                  <c:v>94</c:v>
                </c:pt>
                <c:pt idx="911">
                  <c:v>565</c:v>
                </c:pt>
                <c:pt idx="912">
                  <c:v>60</c:v>
                </c:pt>
                <c:pt idx="913">
                  <c:v>296</c:v>
                </c:pt>
                <c:pt idx="914">
                  <c:v>58</c:v>
                </c:pt>
                <c:pt idx="915">
                  <c:v>492</c:v>
                </c:pt>
                <c:pt idx="916">
                  <c:v>56</c:v>
                </c:pt>
                <c:pt idx="917">
                  <c:v>344</c:v>
                </c:pt>
                <c:pt idx="918">
                  <c:v>54</c:v>
                </c:pt>
                <c:pt idx="919">
                  <c:v>427</c:v>
                </c:pt>
                <c:pt idx="920">
                  <c:v>52</c:v>
                </c:pt>
                <c:pt idx="921">
                  <c:v>214</c:v>
                </c:pt>
                <c:pt idx="922">
                  <c:v>50</c:v>
                </c:pt>
                <c:pt idx="923">
                  <c:v>169</c:v>
                </c:pt>
                <c:pt idx="924">
                  <c:v>56</c:v>
                </c:pt>
                <c:pt idx="925">
                  <c:v>338</c:v>
                </c:pt>
                <c:pt idx="926">
                  <c:v>46</c:v>
                </c:pt>
                <c:pt idx="927">
                  <c:v>178</c:v>
                </c:pt>
                <c:pt idx="928">
                  <c:v>76</c:v>
                </c:pt>
                <c:pt idx="929">
                  <c:v>128</c:v>
                </c:pt>
                <c:pt idx="930">
                  <c:v>42</c:v>
                </c:pt>
                <c:pt idx="931">
                  <c:v>281</c:v>
                </c:pt>
                <c:pt idx="932">
                  <c:v>40</c:v>
                </c:pt>
                <c:pt idx="933">
                  <c:v>141</c:v>
                </c:pt>
                <c:pt idx="934">
                  <c:v>91</c:v>
                </c:pt>
                <c:pt idx="935">
                  <c:v>6399</c:v>
                </c:pt>
                <c:pt idx="936">
                  <c:v>123117</c:v>
                </c:pt>
                <c:pt idx="937">
                  <c:v>219</c:v>
                </c:pt>
                <c:pt idx="938">
                  <c:v>6241</c:v>
                </c:pt>
                <c:pt idx="939">
                  <c:v>115597</c:v>
                </c:pt>
                <c:pt idx="940">
                  <c:v>219</c:v>
                </c:pt>
                <c:pt idx="941">
                  <c:v>4995</c:v>
                </c:pt>
                <c:pt idx="942">
                  <c:v>108045</c:v>
                </c:pt>
                <c:pt idx="943">
                  <c:v>99</c:v>
                </c:pt>
                <c:pt idx="944">
                  <c:v>5925</c:v>
                </c:pt>
                <c:pt idx="945">
                  <c:v>100461</c:v>
                </c:pt>
                <c:pt idx="946">
                  <c:v>91</c:v>
                </c:pt>
                <c:pt idx="947">
                  <c:v>5767</c:v>
                </c:pt>
                <c:pt idx="948">
                  <c:v>93709</c:v>
                </c:pt>
                <c:pt idx="949">
                  <c:v>219</c:v>
                </c:pt>
                <c:pt idx="950">
                  <c:v>4521</c:v>
                </c:pt>
                <c:pt idx="951">
                  <c:v>86637</c:v>
                </c:pt>
                <c:pt idx="952">
                  <c:v>219</c:v>
                </c:pt>
                <c:pt idx="953">
                  <c:v>5451</c:v>
                </c:pt>
                <c:pt idx="954">
                  <c:v>80109</c:v>
                </c:pt>
                <c:pt idx="955">
                  <c:v>219</c:v>
                </c:pt>
                <c:pt idx="956">
                  <c:v>4221</c:v>
                </c:pt>
                <c:pt idx="957">
                  <c:v>74125</c:v>
                </c:pt>
                <c:pt idx="958">
                  <c:v>91</c:v>
                </c:pt>
                <c:pt idx="959">
                  <c:v>4047</c:v>
                </c:pt>
                <c:pt idx="960">
                  <c:v>68109</c:v>
                </c:pt>
                <c:pt idx="961">
                  <c:v>99</c:v>
                </c:pt>
                <c:pt idx="962">
                  <c:v>3921</c:v>
                </c:pt>
                <c:pt idx="963">
                  <c:v>62349</c:v>
                </c:pt>
                <c:pt idx="964">
                  <c:v>91</c:v>
                </c:pt>
                <c:pt idx="965">
                  <c:v>4819</c:v>
                </c:pt>
                <c:pt idx="966">
                  <c:v>56557</c:v>
                </c:pt>
                <c:pt idx="967">
                  <c:v>91</c:v>
                </c:pt>
                <c:pt idx="968">
                  <c:v>3565</c:v>
                </c:pt>
                <c:pt idx="969">
                  <c:v>51597</c:v>
                </c:pt>
                <c:pt idx="970">
                  <c:v>219</c:v>
                </c:pt>
                <c:pt idx="971">
                  <c:v>3439</c:v>
                </c:pt>
                <c:pt idx="972">
                  <c:v>46317</c:v>
                </c:pt>
                <c:pt idx="973">
                  <c:v>219</c:v>
                </c:pt>
                <c:pt idx="974">
                  <c:v>3257</c:v>
                </c:pt>
                <c:pt idx="975">
                  <c:v>41581</c:v>
                </c:pt>
                <c:pt idx="976">
                  <c:v>219</c:v>
                </c:pt>
                <c:pt idx="977">
                  <c:v>3107</c:v>
                </c:pt>
                <c:pt idx="978">
                  <c:v>37389</c:v>
                </c:pt>
                <c:pt idx="979">
                  <c:v>91</c:v>
                </c:pt>
                <c:pt idx="980">
                  <c:v>2957</c:v>
                </c:pt>
                <c:pt idx="981">
                  <c:v>33165</c:v>
                </c:pt>
                <c:pt idx="982">
                  <c:v>219</c:v>
                </c:pt>
                <c:pt idx="983">
                  <c:v>2807</c:v>
                </c:pt>
                <c:pt idx="984">
                  <c:v>29197</c:v>
                </c:pt>
                <c:pt idx="985">
                  <c:v>219</c:v>
                </c:pt>
                <c:pt idx="986">
                  <c:v>2625</c:v>
                </c:pt>
                <c:pt idx="987">
                  <c:v>25485</c:v>
                </c:pt>
                <c:pt idx="988">
                  <c:v>91</c:v>
                </c:pt>
                <c:pt idx="989">
                  <c:v>3555</c:v>
                </c:pt>
                <c:pt idx="990">
                  <c:v>22029</c:v>
                </c:pt>
                <c:pt idx="991">
                  <c:v>99</c:v>
                </c:pt>
                <c:pt idx="992">
                  <c:v>2317</c:v>
                </c:pt>
                <c:pt idx="993">
                  <c:v>18541</c:v>
                </c:pt>
                <c:pt idx="994">
                  <c:v>211</c:v>
                </c:pt>
                <c:pt idx="995">
                  <c:v>2127</c:v>
                </c:pt>
                <c:pt idx="996">
                  <c:v>15885</c:v>
                </c:pt>
                <c:pt idx="997">
                  <c:v>219</c:v>
                </c:pt>
                <c:pt idx="998">
                  <c:v>3081</c:v>
                </c:pt>
                <c:pt idx="999">
                  <c:v>12909</c:v>
                </c:pt>
                <c:pt idx="1000">
                  <c:v>219</c:v>
                </c:pt>
                <c:pt idx="1001">
                  <c:v>2907</c:v>
                </c:pt>
                <c:pt idx="1002">
                  <c:v>10765</c:v>
                </c:pt>
                <c:pt idx="1003">
                  <c:v>91</c:v>
                </c:pt>
                <c:pt idx="1004">
                  <c:v>1685</c:v>
                </c:pt>
                <c:pt idx="1005">
                  <c:v>8317</c:v>
                </c:pt>
                <c:pt idx="1006">
                  <c:v>219</c:v>
                </c:pt>
                <c:pt idx="1007">
                  <c:v>2607</c:v>
                </c:pt>
                <c:pt idx="1008">
                  <c:v>6669</c:v>
                </c:pt>
                <c:pt idx="1009">
                  <c:v>219</c:v>
                </c:pt>
                <c:pt idx="1010">
                  <c:v>2433</c:v>
                </c:pt>
                <c:pt idx="1011">
                  <c:v>4741</c:v>
                </c:pt>
                <c:pt idx="1012">
                  <c:v>219</c:v>
                </c:pt>
                <c:pt idx="1013">
                  <c:v>1123</c:v>
                </c:pt>
                <c:pt idx="1014">
                  <c:v>3589</c:v>
                </c:pt>
                <c:pt idx="1015">
                  <c:v>219</c:v>
                </c:pt>
                <c:pt idx="1016">
                  <c:v>917</c:v>
                </c:pt>
                <c:pt idx="1017">
                  <c:v>2445</c:v>
                </c:pt>
                <c:pt idx="1018">
                  <c:v>211</c:v>
                </c:pt>
                <c:pt idx="1019">
                  <c:v>671</c:v>
                </c:pt>
                <c:pt idx="1020">
                  <c:v>1301</c:v>
                </c:pt>
                <c:pt idx="1021">
                  <c:v>211</c:v>
                </c:pt>
                <c:pt idx="1022">
                  <c:v>825</c:v>
                </c:pt>
                <c:pt idx="1023">
                  <c:v>589</c:v>
                </c:pt>
                <c:pt idx="1024">
                  <c:v>99</c:v>
                </c:pt>
                <c:pt idx="1025">
                  <c:v>419</c:v>
                </c:pt>
                <c:pt idx="1026">
                  <c:v>197</c:v>
                </c:pt>
                <c:pt idx="1027">
                  <c:v>91</c:v>
                </c:pt>
                <c:pt idx="1028">
                  <c:v>223025</c:v>
                </c:pt>
                <c:pt idx="1029">
                  <c:v>279883</c:v>
                </c:pt>
                <c:pt idx="1030">
                  <c:v>70052</c:v>
                </c:pt>
                <c:pt idx="1031">
                  <c:v>4203421</c:v>
                </c:pt>
                <c:pt idx="1032">
                  <c:v>4198509</c:v>
                </c:pt>
                <c:pt idx="1033">
                  <c:v>4202669</c:v>
                </c:pt>
                <c:pt idx="1034">
                  <c:v>4198941</c:v>
                </c:pt>
                <c:pt idx="1035">
                  <c:v>357</c:v>
                </c:pt>
                <c:pt idx="1036">
                  <c:v>701</c:v>
                </c:pt>
                <c:pt idx="1037">
                  <c:v>725</c:v>
                </c:pt>
                <c:pt idx="1038">
                  <c:v>1381</c:v>
                </c:pt>
                <c:pt idx="1039">
                  <c:v>1733</c:v>
                </c:pt>
                <c:pt idx="1040">
                  <c:v>2061</c:v>
                </c:pt>
                <c:pt idx="1041">
                  <c:v>1493</c:v>
                </c:pt>
                <c:pt idx="1042">
                  <c:v>1445</c:v>
                </c:pt>
                <c:pt idx="1043">
                  <c:v>1581</c:v>
                </c:pt>
                <c:pt idx="1044">
                  <c:v>2525</c:v>
                </c:pt>
                <c:pt idx="1045">
                  <c:v>2637</c:v>
                </c:pt>
                <c:pt idx="1046">
                  <c:v>1957</c:v>
                </c:pt>
                <c:pt idx="1047">
                  <c:v>2861</c:v>
                </c:pt>
                <c:pt idx="1048">
                  <c:v>2277</c:v>
                </c:pt>
                <c:pt idx="1049">
                  <c:v>3077</c:v>
                </c:pt>
                <c:pt idx="1050">
                  <c:v>2517</c:v>
                </c:pt>
                <c:pt idx="1051">
                  <c:v>2517</c:v>
                </c:pt>
                <c:pt idx="1052">
                  <c:v>2621</c:v>
                </c:pt>
                <c:pt idx="1053">
                  <c:v>2725</c:v>
                </c:pt>
                <c:pt idx="1054">
                  <c:v>2829</c:v>
                </c:pt>
                <c:pt idx="1055">
                  <c:v>3061</c:v>
                </c:pt>
                <c:pt idx="1056">
                  <c:v>3869</c:v>
                </c:pt>
                <c:pt idx="1057">
                  <c:v>3981</c:v>
                </c:pt>
                <c:pt idx="1058">
                  <c:v>3413</c:v>
                </c:pt>
                <c:pt idx="1059">
                  <c:v>3525</c:v>
                </c:pt>
                <c:pt idx="1060">
                  <c:v>3637</c:v>
                </c:pt>
                <c:pt idx="1061">
                  <c:v>3629</c:v>
                </c:pt>
                <c:pt idx="1062">
                  <c:v>4541</c:v>
                </c:pt>
                <c:pt idx="1063">
                  <c:v>3853</c:v>
                </c:pt>
                <c:pt idx="1064">
                  <c:v>4765</c:v>
                </c:pt>
                <c:pt idx="1065">
                  <c:v>4197</c:v>
                </c:pt>
                <c:pt idx="1066">
                  <c:v>4309</c:v>
                </c:pt>
                <c:pt idx="1067">
                  <c:v>4301</c:v>
                </c:pt>
                <c:pt idx="1068">
                  <c:v>4397</c:v>
                </c:pt>
                <c:pt idx="1069">
                  <c:v>5325</c:v>
                </c:pt>
                <c:pt idx="1070">
                  <c:v>5437</c:v>
                </c:pt>
                <c:pt idx="1071">
                  <c:v>4741</c:v>
                </c:pt>
                <c:pt idx="1072">
                  <c:v>5661</c:v>
                </c:pt>
                <c:pt idx="1073">
                  <c:v>5773</c:v>
                </c:pt>
                <c:pt idx="1074">
                  <c:v>5205</c:v>
                </c:pt>
                <c:pt idx="1075">
                  <c:v>5205</c:v>
                </c:pt>
                <c:pt idx="1076">
                  <c:v>5317</c:v>
                </c:pt>
                <c:pt idx="1077">
                  <c:v>5421</c:v>
                </c:pt>
                <c:pt idx="1078">
                  <c:v>5653</c:v>
                </c:pt>
                <c:pt idx="1079">
                  <c:v>5645</c:v>
                </c:pt>
                <c:pt idx="1080">
                  <c:v>6557</c:v>
                </c:pt>
                <c:pt idx="1081">
                  <c:v>6669</c:v>
                </c:pt>
                <c:pt idx="1082">
                  <c:v>5981</c:v>
                </c:pt>
                <c:pt idx="1083">
                  <c:v>6893</c:v>
                </c:pt>
                <c:pt idx="1084">
                  <c:v>7005</c:v>
                </c:pt>
                <c:pt idx="1085">
                  <c:v>6421</c:v>
                </c:pt>
                <c:pt idx="1086">
                  <c:v>7229</c:v>
                </c:pt>
                <c:pt idx="1087">
                  <c:v>6637</c:v>
                </c:pt>
                <c:pt idx="1088">
                  <c:v>7453</c:v>
                </c:pt>
                <c:pt idx="1089">
                  <c:v>6773</c:v>
                </c:pt>
                <c:pt idx="1090">
                  <c:v>6877</c:v>
                </c:pt>
                <c:pt idx="1091">
                  <c:v>6989</c:v>
                </c:pt>
                <c:pt idx="1092">
                  <c:v>7205</c:v>
                </c:pt>
                <c:pt idx="1093">
                  <c:v>7197</c:v>
                </c:pt>
                <c:pt idx="1094">
                  <c:v>7445</c:v>
                </c:pt>
                <c:pt idx="1095">
                  <c:v>7421</c:v>
                </c:pt>
                <c:pt idx="1096">
                  <c:v>7645</c:v>
                </c:pt>
                <c:pt idx="1097">
                  <c:v>7781</c:v>
                </c:pt>
                <c:pt idx="1098">
                  <c:v>7765</c:v>
                </c:pt>
                <c:pt idx="1099">
                  <c:v>7981</c:v>
                </c:pt>
                <c:pt idx="1100">
                  <c:v>8797</c:v>
                </c:pt>
                <c:pt idx="1101">
                  <c:v>8909</c:v>
                </c:pt>
                <c:pt idx="1102">
                  <c:v>9021</c:v>
                </c:pt>
                <c:pt idx="1103">
                  <c:v>8333</c:v>
                </c:pt>
                <c:pt idx="1104">
                  <c:v>9245</c:v>
                </c:pt>
                <c:pt idx="1105">
                  <c:v>8557</c:v>
                </c:pt>
                <c:pt idx="1106">
                  <c:v>9469</c:v>
                </c:pt>
                <c:pt idx="1107">
                  <c:v>9581</c:v>
                </c:pt>
                <c:pt idx="1108">
                  <c:v>9693</c:v>
                </c:pt>
                <c:pt idx="1109">
                  <c:v>9805</c:v>
                </c:pt>
                <c:pt idx="1110">
                  <c:v>9245</c:v>
                </c:pt>
                <c:pt idx="1111">
                  <c:v>10029</c:v>
                </c:pt>
                <c:pt idx="1112">
                  <c:v>9437</c:v>
                </c:pt>
                <c:pt idx="1113">
                  <c:v>9573</c:v>
                </c:pt>
                <c:pt idx="1114">
                  <c:v>9573</c:v>
                </c:pt>
                <c:pt idx="1115">
                  <c:v>9661</c:v>
                </c:pt>
                <c:pt idx="1116">
                  <c:v>9893</c:v>
                </c:pt>
                <c:pt idx="1117">
                  <c:v>9997</c:v>
                </c:pt>
                <c:pt idx="1118">
                  <c:v>10813</c:v>
                </c:pt>
                <c:pt idx="1119">
                  <c:v>10133</c:v>
                </c:pt>
                <c:pt idx="1120">
                  <c:v>11037</c:v>
                </c:pt>
                <c:pt idx="1121">
                  <c:v>11149</c:v>
                </c:pt>
                <c:pt idx="1122">
                  <c:v>10589</c:v>
                </c:pt>
                <c:pt idx="1123">
                  <c:v>10677</c:v>
                </c:pt>
                <c:pt idx="1124">
                  <c:v>11485</c:v>
                </c:pt>
                <c:pt idx="1125">
                  <c:v>10781</c:v>
                </c:pt>
                <c:pt idx="1126">
                  <c:v>10925</c:v>
                </c:pt>
                <c:pt idx="1127">
                  <c:v>11021</c:v>
                </c:pt>
                <c:pt idx="1128">
                  <c:v>11253</c:v>
                </c:pt>
                <c:pt idx="1129">
                  <c:v>11253</c:v>
                </c:pt>
                <c:pt idx="1130">
                  <c:v>12157</c:v>
                </c:pt>
                <c:pt idx="1131">
                  <c:v>12269</c:v>
                </c:pt>
                <c:pt idx="1132">
                  <c:v>12381</c:v>
                </c:pt>
                <c:pt idx="1133">
                  <c:v>11797</c:v>
                </c:pt>
                <c:pt idx="1134">
                  <c:v>11829</c:v>
                </c:pt>
                <c:pt idx="1135">
                  <c:v>12021</c:v>
                </c:pt>
                <c:pt idx="1136">
                  <c:v>12829</c:v>
                </c:pt>
                <c:pt idx="1137">
                  <c:v>12141</c:v>
                </c:pt>
                <c:pt idx="1138">
                  <c:v>13053</c:v>
                </c:pt>
                <c:pt idx="1139">
                  <c:v>13165</c:v>
                </c:pt>
                <c:pt idx="1140">
                  <c:v>13277</c:v>
                </c:pt>
                <c:pt idx="1141">
                  <c:v>13389</c:v>
                </c:pt>
                <c:pt idx="1142">
                  <c:v>12701</c:v>
                </c:pt>
                <c:pt idx="1143">
                  <c:v>12909</c:v>
                </c:pt>
                <c:pt idx="1144">
                  <c:v>13725</c:v>
                </c:pt>
                <c:pt idx="1145">
                  <c:v>13837</c:v>
                </c:pt>
                <c:pt idx="1146">
                  <c:v>13189</c:v>
                </c:pt>
                <c:pt idx="1147">
                  <c:v>14061</c:v>
                </c:pt>
                <c:pt idx="1148">
                  <c:v>13381</c:v>
                </c:pt>
                <c:pt idx="1149">
                  <c:v>13485</c:v>
                </c:pt>
                <c:pt idx="1150">
                  <c:v>13757</c:v>
                </c:pt>
                <c:pt idx="1151">
                  <c:v>14509</c:v>
                </c:pt>
                <c:pt idx="1152">
                  <c:v>13949</c:v>
                </c:pt>
                <c:pt idx="1153">
                  <c:v>14733</c:v>
                </c:pt>
                <c:pt idx="1154">
                  <c:v>14221</c:v>
                </c:pt>
                <c:pt idx="1155">
                  <c:v>14205</c:v>
                </c:pt>
                <c:pt idx="1156">
                  <c:v>15069</c:v>
                </c:pt>
                <c:pt idx="1157">
                  <c:v>15181</c:v>
                </c:pt>
                <c:pt idx="1158">
                  <c:v>15293</c:v>
                </c:pt>
                <c:pt idx="1159">
                  <c:v>14741</c:v>
                </c:pt>
                <c:pt idx="1160">
                  <c:v>14765</c:v>
                </c:pt>
                <c:pt idx="1161">
                  <c:v>15629</c:v>
                </c:pt>
                <c:pt idx="1162">
                  <c:v>15149</c:v>
                </c:pt>
                <c:pt idx="1163">
                  <c:v>15629</c:v>
                </c:pt>
                <c:pt idx="1164">
                  <c:v>15517</c:v>
                </c:pt>
                <c:pt idx="1165">
                  <c:v>14405</c:v>
                </c:pt>
                <c:pt idx="1166">
                  <c:v>15293</c:v>
                </c:pt>
                <c:pt idx="1167">
                  <c:v>14133</c:v>
                </c:pt>
                <c:pt idx="1168">
                  <c:v>15069</c:v>
                </c:pt>
                <c:pt idx="1169">
                  <c:v>13973</c:v>
                </c:pt>
                <c:pt idx="1170">
                  <c:v>13965</c:v>
                </c:pt>
                <c:pt idx="1171">
                  <c:v>13741</c:v>
                </c:pt>
                <c:pt idx="1172">
                  <c:v>13621</c:v>
                </c:pt>
                <c:pt idx="1173">
                  <c:v>13525</c:v>
                </c:pt>
                <c:pt idx="1174">
                  <c:v>14397</c:v>
                </c:pt>
                <c:pt idx="1175">
                  <c:v>13285</c:v>
                </c:pt>
                <c:pt idx="1176">
                  <c:v>13189</c:v>
                </c:pt>
                <c:pt idx="1177">
                  <c:v>14061</c:v>
                </c:pt>
                <c:pt idx="1178">
                  <c:v>13949</c:v>
                </c:pt>
                <c:pt idx="1179">
                  <c:v>13837</c:v>
                </c:pt>
                <c:pt idx="1180">
                  <c:v>12741</c:v>
                </c:pt>
                <c:pt idx="1181">
                  <c:v>13613</c:v>
                </c:pt>
                <c:pt idx="1182">
                  <c:v>12509</c:v>
                </c:pt>
                <c:pt idx="1183">
                  <c:v>13389</c:v>
                </c:pt>
                <c:pt idx="1184">
                  <c:v>12285</c:v>
                </c:pt>
                <c:pt idx="1185">
                  <c:v>12165</c:v>
                </c:pt>
                <c:pt idx="1186">
                  <c:v>13053</c:v>
                </c:pt>
                <c:pt idx="1187">
                  <c:v>12941</c:v>
                </c:pt>
                <c:pt idx="1188">
                  <c:v>12829</c:v>
                </c:pt>
                <c:pt idx="1189">
                  <c:v>11741</c:v>
                </c:pt>
                <c:pt idx="1190">
                  <c:v>11597</c:v>
                </c:pt>
                <c:pt idx="1191">
                  <c:v>12493</c:v>
                </c:pt>
                <c:pt idx="1192">
                  <c:v>12381</c:v>
                </c:pt>
                <c:pt idx="1193">
                  <c:v>11261</c:v>
                </c:pt>
                <c:pt idx="1194">
                  <c:v>11173</c:v>
                </c:pt>
                <c:pt idx="1195">
                  <c:v>11045</c:v>
                </c:pt>
                <c:pt idx="1196">
                  <c:v>11933</c:v>
                </c:pt>
                <c:pt idx="1197">
                  <c:v>11821</c:v>
                </c:pt>
                <c:pt idx="1198">
                  <c:v>10733</c:v>
                </c:pt>
                <c:pt idx="1199">
                  <c:v>10597</c:v>
                </c:pt>
                <c:pt idx="1200">
                  <c:v>11485</c:v>
                </c:pt>
                <c:pt idx="1201">
                  <c:v>11373</c:v>
                </c:pt>
                <c:pt idx="1202">
                  <c:v>10285</c:v>
                </c:pt>
                <c:pt idx="1203">
                  <c:v>11149</c:v>
                </c:pt>
                <c:pt idx="1204">
                  <c:v>10029</c:v>
                </c:pt>
                <c:pt idx="1205">
                  <c:v>10925</c:v>
                </c:pt>
                <c:pt idx="1206">
                  <c:v>10813</c:v>
                </c:pt>
                <c:pt idx="1207">
                  <c:v>9733</c:v>
                </c:pt>
                <c:pt idx="1208">
                  <c:v>9557</c:v>
                </c:pt>
                <c:pt idx="1209">
                  <c:v>9485</c:v>
                </c:pt>
                <c:pt idx="1210">
                  <c:v>9365</c:v>
                </c:pt>
                <c:pt idx="1211">
                  <c:v>9277</c:v>
                </c:pt>
                <c:pt idx="1212">
                  <c:v>10141</c:v>
                </c:pt>
                <c:pt idx="1213">
                  <c:v>10029</c:v>
                </c:pt>
                <c:pt idx="1214">
                  <c:v>8917</c:v>
                </c:pt>
                <c:pt idx="1215">
                  <c:v>9805</c:v>
                </c:pt>
                <c:pt idx="1216">
                  <c:v>9693</c:v>
                </c:pt>
                <c:pt idx="1217">
                  <c:v>8589</c:v>
                </c:pt>
                <c:pt idx="1218">
                  <c:v>8501</c:v>
                </c:pt>
                <c:pt idx="1219">
                  <c:v>8373</c:v>
                </c:pt>
                <c:pt idx="1220">
                  <c:v>9245</c:v>
                </c:pt>
                <c:pt idx="1221">
                  <c:v>8125</c:v>
                </c:pt>
                <c:pt idx="1222">
                  <c:v>8053</c:v>
                </c:pt>
                <c:pt idx="1223">
                  <c:v>7909</c:v>
                </c:pt>
                <c:pt idx="1224">
                  <c:v>8797</c:v>
                </c:pt>
                <c:pt idx="1225">
                  <c:v>7685</c:v>
                </c:pt>
                <c:pt idx="1226">
                  <c:v>7565</c:v>
                </c:pt>
                <c:pt idx="1227">
                  <c:v>7453</c:v>
                </c:pt>
                <c:pt idx="1228">
                  <c:v>7397</c:v>
                </c:pt>
                <c:pt idx="1229">
                  <c:v>7237</c:v>
                </c:pt>
                <c:pt idx="1230">
                  <c:v>8125</c:v>
                </c:pt>
                <c:pt idx="1231">
                  <c:v>7045</c:v>
                </c:pt>
                <c:pt idx="1232">
                  <c:v>7901</c:v>
                </c:pt>
                <c:pt idx="1233">
                  <c:v>7789</c:v>
                </c:pt>
                <c:pt idx="1234">
                  <c:v>6669</c:v>
                </c:pt>
                <c:pt idx="1235">
                  <c:v>7565</c:v>
                </c:pt>
                <c:pt idx="1236">
                  <c:v>7453</c:v>
                </c:pt>
                <c:pt idx="1237">
                  <c:v>6485</c:v>
                </c:pt>
                <c:pt idx="1238">
                  <c:v>6261</c:v>
                </c:pt>
                <c:pt idx="1239">
                  <c:v>6149</c:v>
                </c:pt>
                <c:pt idx="1240">
                  <c:v>5973</c:v>
                </c:pt>
                <c:pt idx="1241">
                  <c:v>6893</c:v>
                </c:pt>
                <c:pt idx="1242">
                  <c:v>5805</c:v>
                </c:pt>
                <c:pt idx="1243">
                  <c:v>5717</c:v>
                </c:pt>
                <c:pt idx="1244">
                  <c:v>6557</c:v>
                </c:pt>
                <c:pt idx="1245">
                  <c:v>5573</c:v>
                </c:pt>
                <c:pt idx="1246">
                  <c:v>6333</c:v>
                </c:pt>
                <c:pt idx="1247">
                  <c:v>6221</c:v>
                </c:pt>
                <c:pt idx="1248">
                  <c:v>5125</c:v>
                </c:pt>
                <c:pt idx="1249">
                  <c:v>4997</c:v>
                </c:pt>
                <c:pt idx="1250">
                  <c:v>5885</c:v>
                </c:pt>
                <c:pt idx="1251">
                  <c:v>4725</c:v>
                </c:pt>
                <c:pt idx="1252">
                  <c:v>5661</c:v>
                </c:pt>
                <c:pt idx="1253">
                  <c:v>4565</c:v>
                </c:pt>
                <c:pt idx="1254">
                  <c:v>4405</c:v>
                </c:pt>
                <c:pt idx="1255">
                  <c:v>4373</c:v>
                </c:pt>
                <c:pt idx="1256">
                  <c:v>4253</c:v>
                </c:pt>
                <c:pt idx="1257">
                  <c:v>5101</c:v>
                </c:pt>
                <c:pt idx="1258">
                  <c:v>4989</c:v>
                </c:pt>
                <c:pt idx="1259">
                  <c:v>3893</c:v>
                </c:pt>
                <c:pt idx="1260">
                  <c:v>3765</c:v>
                </c:pt>
                <c:pt idx="1261">
                  <c:v>4653</c:v>
                </c:pt>
                <c:pt idx="1262">
                  <c:v>3669</c:v>
                </c:pt>
                <c:pt idx="1263">
                  <c:v>3469</c:v>
                </c:pt>
                <c:pt idx="1264">
                  <c:v>4317</c:v>
                </c:pt>
                <c:pt idx="1265">
                  <c:v>3229</c:v>
                </c:pt>
                <c:pt idx="1266">
                  <c:v>3133</c:v>
                </c:pt>
                <c:pt idx="1267">
                  <c:v>3981</c:v>
                </c:pt>
                <c:pt idx="1268">
                  <c:v>2861</c:v>
                </c:pt>
                <c:pt idx="1269">
                  <c:v>2685</c:v>
                </c:pt>
                <c:pt idx="1270">
                  <c:v>2621</c:v>
                </c:pt>
                <c:pt idx="1271">
                  <c:v>3525</c:v>
                </c:pt>
                <c:pt idx="1272">
                  <c:v>3421</c:v>
                </c:pt>
                <c:pt idx="1273">
                  <c:v>3309</c:v>
                </c:pt>
                <c:pt idx="1274">
                  <c:v>3197</c:v>
                </c:pt>
                <c:pt idx="1275">
                  <c:v>2069</c:v>
                </c:pt>
                <c:pt idx="1276">
                  <c:v>2973</c:v>
                </c:pt>
                <c:pt idx="1277">
                  <c:v>1853</c:v>
                </c:pt>
                <c:pt idx="1278">
                  <c:v>1749</c:v>
                </c:pt>
                <c:pt idx="1279">
                  <c:v>1653</c:v>
                </c:pt>
                <c:pt idx="1280">
                  <c:v>2525</c:v>
                </c:pt>
                <c:pt idx="1281">
                  <c:v>1421</c:v>
                </c:pt>
                <c:pt idx="1282">
                  <c:v>2277</c:v>
                </c:pt>
                <c:pt idx="1283">
                  <c:v>1181</c:v>
                </c:pt>
                <c:pt idx="1284">
                  <c:v>2069</c:v>
                </c:pt>
                <c:pt idx="1285">
                  <c:v>909</c:v>
                </c:pt>
                <c:pt idx="1286">
                  <c:v>717</c:v>
                </c:pt>
                <c:pt idx="1287">
                  <c:v>549</c:v>
                </c:pt>
                <c:pt idx="1288">
                  <c:v>389</c:v>
                </c:pt>
                <c:pt idx="1289">
                  <c:v>229</c:v>
                </c:pt>
                <c:pt idx="1290">
                  <c:v>914981</c:v>
                </c:pt>
                <c:pt idx="1291">
                  <c:v>2305988</c:v>
                </c:pt>
                <c:pt idx="1292">
                  <c:v>1944071</c:v>
                </c:pt>
                <c:pt idx="1293">
                  <c:v>57877</c:v>
                </c:pt>
                <c:pt idx="1294">
                  <c:v>115213</c:v>
                </c:pt>
                <c:pt idx="1295">
                  <c:v>59041</c:v>
                </c:pt>
                <c:pt idx="1296">
                  <c:v>1327</c:v>
                </c:pt>
                <c:pt idx="1297">
                  <c:v>399107</c:v>
                </c:pt>
                <c:pt idx="1298">
                  <c:v>314537</c:v>
                </c:pt>
                <c:pt idx="1299">
                  <c:v>115069</c:v>
                </c:pt>
                <c:pt idx="1300">
                  <c:v>58569</c:v>
                </c:pt>
                <c:pt idx="1301">
                  <c:v>1319</c:v>
                </c:pt>
                <c:pt idx="1302">
                  <c:v>399723</c:v>
                </c:pt>
                <c:pt idx="1303">
                  <c:v>314921</c:v>
                </c:pt>
                <c:pt idx="1304">
                  <c:v>115213</c:v>
                </c:pt>
                <c:pt idx="1305">
                  <c:v>59049</c:v>
                </c:pt>
                <c:pt idx="1306">
                  <c:v>1327</c:v>
                </c:pt>
                <c:pt idx="1307">
                  <c:v>399667</c:v>
                </c:pt>
                <c:pt idx="1308">
                  <c:v>314537</c:v>
                </c:pt>
                <c:pt idx="1309">
                  <c:v>115213</c:v>
                </c:pt>
                <c:pt idx="1310">
                  <c:v>58569</c:v>
                </c:pt>
                <c:pt idx="1311">
                  <c:v>1319</c:v>
                </c:pt>
                <c:pt idx="1312">
                  <c:v>399131</c:v>
                </c:pt>
                <c:pt idx="1313">
                  <c:v>314537</c:v>
                </c:pt>
                <c:pt idx="1314">
                  <c:v>115213</c:v>
                </c:pt>
                <c:pt idx="1315">
                  <c:v>59041</c:v>
                </c:pt>
                <c:pt idx="1316">
                  <c:v>1319</c:v>
                </c:pt>
                <c:pt idx="1317">
                  <c:v>399091</c:v>
                </c:pt>
                <c:pt idx="1318">
                  <c:v>314921</c:v>
                </c:pt>
                <c:pt idx="1319">
                  <c:v>115069</c:v>
                </c:pt>
                <c:pt idx="1320">
                  <c:v>59049</c:v>
                </c:pt>
                <c:pt idx="1321">
                  <c:v>1431</c:v>
                </c:pt>
                <c:pt idx="1322">
                  <c:v>399667</c:v>
                </c:pt>
                <c:pt idx="1323">
                  <c:v>314921</c:v>
                </c:pt>
                <c:pt idx="1324">
                  <c:v>115069</c:v>
                </c:pt>
                <c:pt idx="1325">
                  <c:v>58577</c:v>
                </c:pt>
                <c:pt idx="1326">
                  <c:v>1327</c:v>
                </c:pt>
                <c:pt idx="1327">
                  <c:v>399123</c:v>
                </c:pt>
                <c:pt idx="1328">
                  <c:v>314537</c:v>
                </c:pt>
                <c:pt idx="1329">
                  <c:v>115213</c:v>
                </c:pt>
                <c:pt idx="1330">
                  <c:v>59049</c:v>
                </c:pt>
                <c:pt idx="1331">
                  <c:v>1431</c:v>
                </c:pt>
                <c:pt idx="1332">
                  <c:v>399091</c:v>
                </c:pt>
                <c:pt idx="1333">
                  <c:v>314929</c:v>
                </c:pt>
                <c:pt idx="1334">
                  <c:v>115213</c:v>
                </c:pt>
                <c:pt idx="1335">
                  <c:v>58569</c:v>
                </c:pt>
                <c:pt idx="1336">
                  <c:v>1327</c:v>
                </c:pt>
                <c:pt idx="1337">
                  <c:v>399091</c:v>
                </c:pt>
                <c:pt idx="1338">
                  <c:v>314537</c:v>
                </c:pt>
                <c:pt idx="1339">
                  <c:v>115069</c:v>
                </c:pt>
                <c:pt idx="1340">
                  <c:v>59049</c:v>
                </c:pt>
                <c:pt idx="1341">
                  <c:v>1431</c:v>
                </c:pt>
                <c:pt idx="1342">
                  <c:v>399091</c:v>
                </c:pt>
                <c:pt idx="1343">
                  <c:v>314537</c:v>
                </c:pt>
                <c:pt idx="1344">
                  <c:v>115213</c:v>
                </c:pt>
                <c:pt idx="1345">
                  <c:v>59049</c:v>
                </c:pt>
                <c:pt idx="1346">
                  <c:v>1423</c:v>
                </c:pt>
                <c:pt idx="1347">
                  <c:v>399691</c:v>
                </c:pt>
                <c:pt idx="1348">
                  <c:v>314921</c:v>
                </c:pt>
                <c:pt idx="1349">
                  <c:v>115213</c:v>
                </c:pt>
                <c:pt idx="1350">
                  <c:v>59049</c:v>
                </c:pt>
                <c:pt idx="1351">
                  <c:v>1423</c:v>
                </c:pt>
                <c:pt idx="1352">
                  <c:v>399099</c:v>
                </c:pt>
                <c:pt idx="1353">
                  <c:v>314921</c:v>
                </c:pt>
                <c:pt idx="1354">
                  <c:v>115077</c:v>
                </c:pt>
                <c:pt idx="1355">
                  <c:v>58569</c:v>
                </c:pt>
                <c:pt idx="1356">
                  <c:v>1423</c:v>
                </c:pt>
                <c:pt idx="1357">
                  <c:v>399091</c:v>
                </c:pt>
                <c:pt idx="1358">
                  <c:v>314921</c:v>
                </c:pt>
                <c:pt idx="1359">
                  <c:v>115069</c:v>
                </c:pt>
                <c:pt idx="1360">
                  <c:v>58569</c:v>
                </c:pt>
                <c:pt idx="1361">
                  <c:v>1335</c:v>
                </c:pt>
                <c:pt idx="1362">
                  <c:v>399667</c:v>
                </c:pt>
                <c:pt idx="1363">
                  <c:v>314537</c:v>
                </c:pt>
                <c:pt idx="1364">
                  <c:v>115069</c:v>
                </c:pt>
                <c:pt idx="1365">
                  <c:v>59049</c:v>
                </c:pt>
                <c:pt idx="1366">
                  <c:v>1319</c:v>
                </c:pt>
                <c:pt idx="1367">
                  <c:v>399723</c:v>
                </c:pt>
                <c:pt idx="1368">
                  <c:v>314921</c:v>
                </c:pt>
                <c:pt idx="1369">
                  <c:v>115069</c:v>
                </c:pt>
                <c:pt idx="1370">
                  <c:v>58569</c:v>
                </c:pt>
                <c:pt idx="1371">
                  <c:v>1319</c:v>
                </c:pt>
                <c:pt idx="1372">
                  <c:v>399123</c:v>
                </c:pt>
                <c:pt idx="1373">
                  <c:v>314921</c:v>
                </c:pt>
                <c:pt idx="1374">
                  <c:v>115213</c:v>
                </c:pt>
                <c:pt idx="1375">
                  <c:v>58577</c:v>
                </c:pt>
                <c:pt idx="1376">
                  <c:v>1327</c:v>
                </c:pt>
                <c:pt idx="1377">
                  <c:v>399699</c:v>
                </c:pt>
                <c:pt idx="1378">
                  <c:v>315017</c:v>
                </c:pt>
                <c:pt idx="1379">
                  <c:v>115069</c:v>
                </c:pt>
                <c:pt idx="1380">
                  <c:v>58569</c:v>
                </c:pt>
                <c:pt idx="1381">
                  <c:v>1335</c:v>
                </c:pt>
                <c:pt idx="1382">
                  <c:v>399691</c:v>
                </c:pt>
                <c:pt idx="1383">
                  <c:v>314921</c:v>
                </c:pt>
                <c:pt idx="1384">
                  <c:v>115213</c:v>
                </c:pt>
                <c:pt idx="1385">
                  <c:v>58577</c:v>
                </c:pt>
                <c:pt idx="1386">
                  <c:v>1431</c:v>
                </c:pt>
                <c:pt idx="1387">
                  <c:v>399691</c:v>
                </c:pt>
                <c:pt idx="1388">
                  <c:v>314537</c:v>
                </c:pt>
                <c:pt idx="1389">
                  <c:v>115069</c:v>
                </c:pt>
                <c:pt idx="1390">
                  <c:v>59049</c:v>
                </c:pt>
                <c:pt idx="1391">
                  <c:v>1431</c:v>
                </c:pt>
                <c:pt idx="1392">
                  <c:v>399691</c:v>
                </c:pt>
                <c:pt idx="1393">
                  <c:v>314537</c:v>
                </c:pt>
                <c:pt idx="1394">
                  <c:v>115213</c:v>
                </c:pt>
                <c:pt idx="1395">
                  <c:v>59049</c:v>
                </c:pt>
                <c:pt idx="1396">
                  <c:v>1431</c:v>
                </c:pt>
                <c:pt idx="1397">
                  <c:v>399691</c:v>
                </c:pt>
                <c:pt idx="1398">
                  <c:v>314537</c:v>
                </c:pt>
                <c:pt idx="1399">
                  <c:v>115069</c:v>
                </c:pt>
                <c:pt idx="1400">
                  <c:v>59049</c:v>
                </c:pt>
                <c:pt idx="1401">
                  <c:v>1327</c:v>
                </c:pt>
                <c:pt idx="1402">
                  <c:v>399747</c:v>
                </c:pt>
                <c:pt idx="1403">
                  <c:v>314537</c:v>
                </c:pt>
                <c:pt idx="1404">
                  <c:v>115069</c:v>
                </c:pt>
                <c:pt idx="1405">
                  <c:v>58577</c:v>
                </c:pt>
                <c:pt idx="1406">
                  <c:v>1431</c:v>
                </c:pt>
                <c:pt idx="1407">
                  <c:v>399091</c:v>
                </c:pt>
                <c:pt idx="1408">
                  <c:v>314537</c:v>
                </c:pt>
                <c:pt idx="1409">
                  <c:v>115213</c:v>
                </c:pt>
                <c:pt idx="1410">
                  <c:v>59049</c:v>
                </c:pt>
                <c:pt idx="1411">
                  <c:v>1327</c:v>
                </c:pt>
                <c:pt idx="1412">
                  <c:v>399739</c:v>
                </c:pt>
                <c:pt idx="1413">
                  <c:v>314537</c:v>
                </c:pt>
                <c:pt idx="1414">
                  <c:v>115213</c:v>
                </c:pt>
                <c:pt idx="1415">
                  <c:v>59049</c:v>
                </c:pt>
                <c:pt idx="1416">
                  <c:v>1319</c:v>
                </c:pt>
                <c:pt idx="1417">
                  <c:v>399795</c:v>
                </c:pt>
                <c:pt idx="1418">
                  <c:v>314921</c:v>
                </c:pt>
                <c:pt idx="1419">
                  <c:v>115213</c:v>
                </c:pt>
                <c:pt idx="1420">
                  <c:v>58577</c:v>
                </c:pt>
                <c:pt idx="1421">
                  <c:v>1431</c:v>
                </c:pt>
                <c:pt idx="1422">
                  <c:v>399163</c:v>
                </c:pt>
                <c:pt idx="1423">
                  <c:v>314921</c:v>
                </c:pt>
                <c:pt idx="1424">
                  <c:v>115213</c:v>
                </c:pt>
                <c:pt idx="1425">
                  <c:v>58577</c:v>
                </c:pt>
                <c:pt idx="1426">
                  <c:v>1423</c:v>
                </c:pt>
                <c:pt idx="1427">
                  <c:v>399211</c:v>
                </c:pt>
                <c:pt idx="1428">
                  <c:v>314921</c:v>
                </c:pt>
                <c:pt idx="1429">
                  <c:v>115213</c:v>
                </c:pt>
                <c:pt idx="1430">
                  <c:v>59049</c:v>
                </c:pt>
                <c:pt idx="1431">
                  <c:v>1431</c:v>
                </c:pt>
                <c:pt idx="1432">
                  <c:v>399691</c:v>
                </c:pt>
                <c:pt idx="1433">
                  <c:v>314537</c:v>
                </c:pt>
                <c:pt idx="1434">
                  <c:v>115213</c:v>
                </c:pt>
                <c:pt idx="1435">
                  <c:v>59049</c:v>
                </c:pt>
                <c:pt idx="1436">
                  <c:v>1327</c:v>
                </c:pt>
                <c:pt idx="1437">
                  <c:v>399187</c:v>
                </c:pt>
                <c:pt idx="1438">
                  <c:v>314921</c:v>
                </c:pt>
                <c:pt idx="1439">
                  <c:v>115213</c:v>
                </c:pt>
                <c:pt idx="1440">
                  <c:v>58577</c:v>
                </c:pt>
                <c:pt idx="1441">
                  <c:v>1327</c:v>
                </c:pt>
                <c:pt idx="1442">
                  <c:v>399171</c:v>
                </c:pt>
                <c:pt idx="1443">
                  <c:v>314921</c:v>
                </c:pt>
                <c:pt idx="1444">
                  <c:v>115213</c:v>
                </c:pt>
                <c:pt idx="1445">
                  <c:v>58569</c:v>
                </c:pt>
                <c:pt idx="1446">
                  <c:v>1423</c:v>
                </c:pt>
                <c:pt idx="1447">
                  <c:v>399723</c:v>
                </c:pt>
                <c:pt idx="1448">
                  <c:v>314921</c:v>
                </c:pt>
                <c:pt idx="1449">
                  <c:v>115213</c:v>
                </c:pt>
                <c:pt idx="1450">
                  <c:v>59041</c:v>
                </c:pt>
                <c:pt idx="1451">
                  <c:v>1319</c:v>
                </c:pt>
                <c:pt idx="1452">
                  <c:v>399747</c:v>
                </c:pt>
                <c:pt idx="1453">
                  <c:v>314921</c:v>
                </c:pt>
                <c:pt idx="1454">
                  <c:v>115213</c:v>
                </c:pt>
                <c:pt idx="1455">
                  <c:v>58585</c:v>
                </c:pt>
                <c:pt idx="1456">
                  <c:v>1319</c:v>
                </c:pt>
                <c:pt idx="1457">
                  <c:v>399691</c:v>
                </c:pt>
                <c:pt idx="1458">
                  <c:v>314921</c:v>
                </c:pt>
                <c:pt idx="1459">
                  <c:v>115069</c:v>
                </c:pt>
                <c:pt idx="1460">
                  <c:v>58577</c:v>
                </c:pt>
                <c:pt idx="1461">
                  <c:v>1327</c:v>
                </c:pt>
                <c:pt idx="1462">
                  <c:v>399691</c:v>
                </c:pt>
                <c:pt idx="1463">
                  <c:v>314537</c:v>
                </c:pt>
                <c:pt idx="1464">
                  <c:v>115069</c:v>
                </c:pt>
                <c:pt idx="1465">
                  <c:v>59049</c:v>
                </c:pt>
                <c:pt idx="1466">
                  <c:v>1319</c:v>
                </c:pt>
                <c:pt idx="1467">
                  <c:v>399155</c:v>
                </c:pt>
                <c:pt idx="1468">
                  <c:v>314921</c:v>
                </c:pt>
                <c:pt idx="1469">
                  <c:v>115069</c:v>
                </c:pt>
                <c:pt idx="1470">
                  <c:v>59049</c:v>
                </c:pt>
                <c:pt idx="1471">
                  <c:v>1327</c:v>
                </c:pt>
                <c:pt idx="1472">
                  <c:v>399171</c:v>
                </c:pt>
                <c:pt idx="1473">
                  <c:v>314921</c:v>
                </c:pt>
                <c:pt idx="1474">
                  <c:v>115069</c:v>
                </c:pt>
                <c:pt idx="1475">
                  <c:v>59049</c:v>
                </c:pt>
                <c:pt idx="1476">
                  <c:v>1335</c:v>
                </c:pt>
                <c:pt idx="1477">
                  <c:v>399723</c:v>
                </c:pt>
                <c:pt idx="1478">
                  <c:v>314921</c:v>
                </c:pt>
                <c:pt idx="1479">
                  <c:v>115069</c:v>
                </c:pt>
                <c:pt idx="1480">
                  <c:v>58577</c:v>
                </c:pt>
                <c:pt idx="1481">
                  <c:v>1431</c:v>
                </c:pt>
                <c:pt idx="1482">
                  <c:v>399155</c:v>
                </c:pt>
                <c:pt idx="1483">
                  <c:v>314921</c:v>
                </c:pt>
                <c:pt idx="1484">
                  <c:v>115213</c:v>
                </c:pt>
                <c:pt idx="1485">
                  <c:v>58577</c:v>
                </c:pt>
                <c:pt idx="1486">
                  <c:v>1319</c:v>
                </c:pt>
                <c:pt idx="1487">
                  <c:v>399091</c:v>
                </c:pt>
                <c:pt idx="1488">
                  <c:v>314921</c:v>
                </c:pt>
                <c:pt idx="1489">
                  <c:v>115213</c:v>
                </c:pt>
                <c:pt idx="1490">
                  <c:v>59041</c:v>
                </c:pt>
                <c:pt idx="1491">
                  <c:v>1431</c:v>
                </c:pt>
                <c:pt idx="1492">
                  <c:v>399131</c:v>
                </c:pt>
                <c:pt idx="1493">
                  <c:v>314537</c:v>
                </c:pt>
                <c:pt idx="1494">
                  <c:v>115069</c:v>
                </c:pt>
                <c:pt idx="1495">
                  <c:v>59049</c:v>
                </c:pt>
                <c:pt idx="1496">
                  <c:v>1431</c:v>
                </c:pt>
                <c:pt idx="1497">
                  <c:v>399723</c:v>
                </c:pt>
                <c:pt idx="1498">
                  <c:v>314537</c:v>
                </c:pt>
                <c:pt idx="1499">
                  <c:v>115069</c:v>
                </c:pt>
                <c:pt idx="1500">
                  <c:v>58521</c:v>
                </c:pt>
                <c:pt idx="1501">
                  <c:v>1423</c:v>
                </c:pt>
                <c:pt idx="1502">
                  <c:v>399147</c:v>
                </c:pt>
                <c:pt idx="1503">
                  <c:v>314921</c:v>
                </c:pt>
                <c:pt idx="1504">
                  <c:v>115069</c:v>
                </c:pt>
                <c:pt idx="1505">
                  <c:v>59049</c:v>
                </c:pt>
                <c:pt idx="1506">
                  <c:v>1431</c:v>
                </c:pt>
                <c:pt idx="1507">
                  <c:v>399795</c:v>
                </c:pt>
                <c:pt idx="1508">
                  <c:v>314537</c:v>
                </c:pt>
                <c:pt idx="1509">
                  <c:v>115069</c:v>
                </c:pt>
                <c:pt idx="1510">
                  <c:v>59049</c:v>
                </c:pt>
                <c:pt idx="1511">
                  <c:v>1319</c:v>
                </c:pt>
                <c:pt idx="1512">
                  <c:v>399771</c:v>
                </c:pt>
                <c:pt idx="1513">
                  <c:v>314921</c:v>
                </c:pt>
                <c:pt idx="1514">
                  <c:v>115213</c:v>
                </c:pt>
                <c:pt idx="1515">
                  <c:v>59041</c:v>
                </c:pt>
                <c:pt idx="1516">
                  <c:v>1423</c:v>
                </c:pt>
                <c:pt idx="1517">
                  <c:v>399139</c:v>
                </c:pt>
                <c:pt idx="1518">
                  <c:v>314921</c:v>
                </c:pt>
                <c:pt idx="1519">
                  <c:v>115069</c:v>
                </c:pt>
                <c:pt idx="1520">
                  <c:v>59041</c:v>
                </c:pt>
                <c:pt idx="1521">
                  <c:v>1327</c:v>
                </c:pt>
                <c:pt idx="1522">
                  <c:v>399187</c:v>
                </c:pt>
                <c:pt idx="1523">
                  <c:v>314729</c:v>
                </c:pt>
                <c:pt idx="1524">
                  <c:v>115213</c:v>
                </c:pt>
                <c:pt idx="1525">
                  <c:v>58593</c:v>
                </c:pt>
                <c:pt idx="1526">
                  <c:v>1335</c:v>
                </c:pt>
                <c:pt idx="1527">
                  <c:v>399163</c:v>
                </c:pt>
                <c:pt idx="1528">
                  <c:v>314921</c:v>
                </c:pt>
                <c:pt idx="1529">
                  <c:v>115213</c:v>
                </c:pt>
                <c:pt idx="1530">
                  <c:v>59049</c:v>
                </c:pt>
                <c:pt idx="1531">
                  <c:v>1335</c:v>
                </c:pt>
                <c:pt idx="1532">
                  <c:v>399147</c:v>
                </c:pt>
                <c:pt idx="1533">
                  <c:v>314537</c:v>
                </c:pt>
                <c:pt idx="1534">
                  <c:v>115069</c:v>
                </c:pt>
                <c:pt idx="1535">
                  <c:v>58577</c:v>
                </c:pt>
                <c:pt idx="1536">
                  <c:v>1431</c:v>
                </c:pt>
                <c:pt idx="1537">
                  <c:v>399155</c:v>
                </c:pt>
                <c:pt idx="1538">
                  <c:v>314921</c:v>
                </c:pt>
                <c:pt idx="1539">
                  <c:v>115069</c:v>
                </c:pt>
                <c:pt idx="1540">
                  <c:v>58577</c:v>
                </c:pt>
                <c:pt idx="1541">
                  <c:v>1431</c:v>
                </c:pt>
                <c:pt idx="1542">
                  <c:v>399691</c:v>
                </c:pt>
                <c:pt idx="1543">
                  <c:v>314537</c:v>
                </c:pt>
                <c:pt idx="1544">
                  <c:v>115069</c:v>
                </c:pt>
                <c:pt idx="1545">
                  <c:v>59041</c:v>
                </c:pt>
                <c:pt idx="1546">
                  <c:v>1319</c:v>
                </c:pt>
                <c:pt idx="1547">
                  <c:v>399163</c:v>
                </c:pt>
                <c:pt idx="1548">
                  <c:v>314537</c:v>
                </c:pt>
                <c:pt idx="1549">
                  <c:v>115069</c:v>
                </c:pt>
                <c:pt idx="1550">
                  <c:v>59049</c:v>
                </c:pt>
                <c:pt idx="1551">
                  <c:v>1319</c:v>
                </c:pt>
                <c:pt idx="1552">
                  <c:v>399219</c:v>
                </c:pt>
                <c:pt idx="1553">
                  <c:v>314537</c:v>
                </c:pt>
                <c:pt idx="1554">
                  <c:v>115069</c:v>
                </c:pt>
                <c:pt idx="1555">
                  <c:v>59049</c:v>
                </c:pt>
                <c:pt idx="1556">
                  <c:v>1319</c:v>
                </c:pt>
                <c:pt idx="1557">
                  <c:v>399107</c:v>
                </c:pt>
                <c:pt idx="1558">
                  <c:v>314537</c:v>
                </c:pt>
                <c:pt idx="1559">
                  <c:v>115069</c:v>
                </c:pt>
                <c:pt idx="1560">
                  <c:v>58577</c:v>
                </c:pt>
                <c:pt idx="1561">
                  <c:v>1431</c:v>
                </c:pt>
                <c:pt idx="1562">
                  <c:v>399163</c:v>
                </c:pt>
                <c:pt idx="1563">
                  <c:v>314921</c:v>
                </c:pt>
                <c:pt idx="1564">
                  <c:v>115069</c:v>
                </c:pt>
                <c:pt idx="1565">
                  <c:v>59041</c:v>
                </c:pt>
                <c:pt idx="1566">
                  <c:v>1431</c:v>
                </c:pt>
                <c:pt idx="1567">
                  <c:v>399179</c:v>
                </c:pt>
                <c:pt idx="1568">
                  <c:v>314921</c:v>
                </c:pt>
                <c:pt idx="1569">
                  <c:v>115069</c:v>
                </c:pt>
                <c:pt idx="1570">
                  <c:v>59041</c:v>
                </c:pt>
                <c:pt idx="1571">
                  <c:v>1423</c:v>
                </c:pt>
                <c:pt idx="1572">
                  <c:v>399131</c:v>
                </c:pt>
                <c:pt idx="1573">
                  <c:v>314921</c:v>
                </c:pt>
                <c:pt idx="1574">
                  <c:v>115213</c:v>
                </c:pt>
                <c:pt idx="1575">
                  <c:v>59041</c:v>
                </c:pt>
                <c:pt idx="1576">
                  <c:v>1319</c:v>
                </c:pt>
                <c:pt idx="1577">
                  <c:v>399091</c:v>
                </c:pt>
                <c:pt idx="1578">
                  <c:v>314537</c:v>
                </c:pt>
                <c:pt idx="1579">
                  <c:v>115069</c:v>
                </c:pt>
                <c:pt idx="1580">
                  <c:v>58577</c:v>
                </c:pt>
                <c:pt idx="1581">
                  <c:v>1319</c:v>
                </c:pt>
                <c:pt idx="1582">
                  <c:v>399747</c:v>
                </c:pt>
                <c:pt idx="1583">
                  <c:v>314537</c:v>
                </c:pt>
                <c:pt idx="1584">
                  <c:v>115069</c:v>
                </c:pt>
                <c:pt idx="1585">
                  <c:v>59049</c:v>
                </c:pt>
                <c:pt idx="1586">
                  <c:v>1319</c:v>
                </c:pt>
                <c:pt idx="1587">
                  <c:v>399747</c:v>
                </c:pt>
                <c:pt idx="1588">
                  <c:v>314537</c:v>
                </c:pt>
                <c:pt idx="1589">
                  <c:v>115213</c:v>
                </c:pt>
                <c:pt idx="1590">
                  <c:v>58577</c:v>
                </c:pt>
                <c:pt idx="1591">
                  <c:v>1327</c:v>
                </c:pt>
                <c:pt idx="1592">
                  <c:v>399723</c:v>
                </c:pt>
                <c:pt idx="1593">
                  <c:v>314537</c:v>
                </c:pt>
                <c:pt idx="1594">
                  <c:v>115069</c:v>
                </c:pt>
                <c:pt idx="1595">
                  <c:v>59049</c:v>
                </c:pt>
                <c:pt idx="1596">
                  <c:v>1319</c:v>
                </c:pt>
                <c:pt idx="1597">
                  <c:v>399771</c:v>
                </c:pt>
                <c:pt idx="1598">
                  <c:v>314537</c:v>
                </c:pt>
                <c:pt idx="1599">
                  <c:v>115069</c:v>
                </c:pt>
                <c:pt idx="1600">
                  <c:v>58577</c:v>
                </c:pt>
                <c:pt idx="1601">
                  <c:v>1431</c:v>
                </c:pt>
                <c:pt idx="1602">
                  <c:v>399187</c:v>
                </c:pt>
                <c:pt idx="1603">
                  <c:v>314921</c:v>
                </c:pt>
                <c:pt idx="1604">
                  <c:v>115213</c:v>
                </c:pt>
                <c:pt idx="1605">
                  <c:v>58577</c:v>
                </c:pt>
                <c:pt idx="1606">
                  <c:v>1423</c:v>
                </c:pt>
                <c:pt idx="1607">
                  <c:v>399779</c:v>
                </c:pt>
                <c:pt idx="1608">
                  <c:v>314537</c:v>
                </c:pt>
                <c:pt idx="1609">
                  <c:v>115213</c:v>
                </c:pt>
                <c:pt idx="1610">
                  <c:v>58529</c:v>
                </c:pt>
                <c:pt idx="1611">
                  <c:v>1319</c:v>
                </c:pt>
                <c:pt idx="1612">
                  <c:v>399739</c:v>
                </c:pt>
                <c:pt idx="1613">
                  <c:v>314537</c:v>
                </c:pt>
                <c:pt idx="1614">
                  <c:v>115213</c:v>
                </c:pt>
                <c:pt idx="1615">
                  <c:v>59041</c:v>
                </c:pt>
                <c:pt idx="1616">
                  <c:v>1431</c:v>
                </c:pt>
                <c:pt idx="1617">
                  <c:v>399811</c:v>
                </c:pt>
                <c:pt idx="1618">
                  <c:v>314537</c:v>
                </c:pt>
                <c:pt idx="1619">
                  <c:v>115213</c:v>
                </c:pt>
                <c:pt idx="1620">
                  <c:v>58577</c:v>
                </c:pt>
                <c:pt idx="1621">
                  <c:v>1327</c:v>
                </c:pt>
                <c:pt idx="1622">
                  <c:v>399755</c:v>
                </c:pt>
                <c:pt idx="1623">
                  <c:v>314921</c:v>
                </c:pt>
                <c:pt idx="1624">
                  <c:v>115069</c:v>
                </c:pt>
                <c:pt idx="1625">
                  <c:v>58577</c:v>
                </c:pt>
                <c:pt idx="1626">
                  <c:v>1319</c:v>
                </c:pt>
                <c:pt idx="1627">
                  <c:v>399747</c:v>
                </c:pt>
                <c:pt idx="1628">
                  <c:v>314537</c:v>
                </c:pt>
                <c:pt idx="1629">
                  <c:v>115069</c:v>
                </c:pt>
                <c:pt idx="1630">
                  <c:v>58577</c:v>
                </c:pt>
                <c:pt idx="1631">
                  <c:v>1335</c:v>
                </c:pt>
                <c:pt idx="1632">
                  <c:v>399739</c:v>
                </c:pt>
                <c:pt idx="1633">
                  <c:v>314537</c:v>
                </c:pt>
                <c:pt idx="1634">
                  <c:v>115069</c:v>
                </c:pt>
                <c:pt idx="1635">
                  <c:v>58569</c:v>
                </c:pt>
                <c:pt idx="1636">
                  <c:v>1431</c:v>
                </c:pt>
                <c:pt idx="1637">
                  <c:v>399771</c:v>
                </c:pt>
                <c:pt idx="1638">
                  <c:v>314921</c:v>
                </c:pt>
                <c:pt idx="1639">
                  <c:v>115069</c:v>
                </c:pt>
                <c:pt idx="1640">
                  <c:v>58577</c:v>
                </c:pt>
                <c:pt idx="1641">
                  <c:v>1319</c:v>
                </c:pt>
                <c:pt idx="1642">
                  <c:v>399195</c:v>
                </c:pt>
                <c:pt idx="1643">
                  <c:v>314921</c:v>
                </c:pt>
                <c:pt idx="1644">
                  <c:v>115213</c:v>
                </c:pt>
                <c:pt idx="1645">
                  <c:v>58569</c:v>
                </c:pt>
                <c:pt idx="1646">
                  <c:v>1319</c:v>
                </c:pt>
                <c:pt idx="1647">
                  <c:v>399155</c:v>
                </c:pt>
                <c:pt idx="1648">
                  <c:v>314921</c:v>
                </c:pt>
                <c:pt idx="1649">
                  <c:v>115213</c:v>
                </c:pt>
                <c:pt idx="1650">
                  <c:v>58521</c:v>
                </c:pt>
                <c:pt idx="1651">
                  <c:v>1423</c:v>
                </c:pt>
                <c:pt idx="1652">
                  <c:v>399195</c:v>
                </c:pt>
                <c:pt idx="1653">
                  <c:v>314537</c:v>
                </c:pt>
                <c:pt idx="1654">
                  <c:v>115213</c:v>
                </c:pt>
                <c:pt idx="1655">
                  <c:v>58569</c:v>
                </c:pt>
                <c:pt idx="1656">
                  <c:v>1423</c:v>
                </c:pt>
                <c:pt idx="1657">
                  <c:v>399771</c:v>
                </c:pt>
                <c:pt idx="1658">
                  <c:v>314921</c:v>
                </c:pt>
                <c:pt idx="1659">
                  <c:v>115069</c:v>
                </c:pt>
                <c:pt idx="1660">
                  <c:v>58585</c:v>
                </c:pt>
                <c:pt idx="1661">
                  <c:v>1423</c:v>
                </c:pt>
                <c:pt idx="1662">
                  <c:v>399811</c:v>
                </c:pt>
                <c:pt idx="1663">
                  <c:v>314537</c:v>
                </c:pt>
                <c:pt idx="1664">
                  <c:v>115069</c:v>
                </c:pt>
                <c:pt idx="1665">
                  <c:v>58577</c:v>
                </c:pt>
                <c:pt idx="1666">
                  <c:v>1327</c:v>
                </c:pt>
                <c:pt idx="1667">
                  <c:v>399755</c:v>
                </c:pt>
                <c:pt idx="1668">
                  <c:v>314537</c:v>
                </c:pt>
                <c:pt idx="1669">
                  <c:v>115069</c:v>
                </c:pt>
                <c:pt idx="1670">
                  <c:v>58577</c:v>
                </c:pt>
                <c:pt idx="1671">
                  <c:v>1423</c:v>
                </c:pt>
                <c:pt idx="1672">
                  <c:v>399755</c:v>
                </c:pt>
                <c:pt idx="1673">
                  <c:v>314537</c:v>
                </c:pt>
                <c:pt idx="1674">
                  <c:v>115213</c:v>
                </c:pt>
                <c:pt idx="1675">
                  <c:v>58577</c:v>
                </c:pt>
                <c:pt idx="1676">
                  <c:v>1327</c:v>
                </c:pt>
                <c:pt idx="1677">
                  <c:v>399187</c:v>
                </c:pt>
                <c:pt idx="1678">
                  <c:v>314921</c:v>
                </c:pt>
                <c:pt idx="1679">
                  <c:v>115069</c:v>
                </c:pt>
                <c:pt idx="1680">
                  <c:v>58593</c:v>
                </c:pt>
                <c:pt idx="1681">
                  <c:v>1431</c:v>
                </c:pt>
                <c:pt idx="1682">
                  <c:v>399155</c:v>
                </c:pt>
                <c:pt idx="1683">
                  <c:v>314921</c:v>
                </c:pt>
                <c:pt idx="1684">
                  <c:v>115069</c:v>
                </c:pt>
                <c:pt idx="1685">
                  <c:v>59049</c:v>
                </c:pt>
                <c:pt idx="1686">
                  <c:v>1327</c:v>
                </c:pt>
                <c:pt idx="1687">
                  <c:v>399811</c:v>
                </c:pt>
                <c:pt idx="1688">
                  <c:v>314537</c:v>
                </c:pt>
                <c:pt idx="1689">
                  <c:v>115069</c:v>
                </c:pt>
                <c:pt idx="1690">
                  <c:v>59041</c:v>
                </c:pt>
                <c:pt idx="1691">
                  <c:v>1319</c:v>
                </c:pt>
                <c:pt idx="1692">
                  <c:v>399739</c:v>
                </c:pt>
                <c:pt idx="1693">
                  <c:v>314537</c:v>
                </c:pt>
                <c:pt idx="1694">
                  <c:v>115213</c:v>
                </c:pt>
                <c:pt idx="1695">
                  <c:v>59041</c:v>
                </c:pt>
                <c:pt idx="1696">
                  <c:v>1327</c:v>
                </c:pt>
                <c:pt idx="1697">
                  <c:v>399243</c:v>
                </c:pt>
                <c:pt idx="1698">
                  <c:v>314537</c:v>
                </c:pt>
                <c:pt idx="1699">
                  <c:v>115069</c:v>
                </c:pt>
                <c:pt idx="1700">
                  <c:v>59041</c:v>
                </c:pt>
                <c:pt idx="1701">
                  <c:v>1423</c:v>
                </c:pt>
                <c:pt idx="1702">
                  <c:v>399787</c:v>
                </c:pt>
                <c:pt idx="1703">
                  <c:v>314537</c:v>
                </c:pt>
                <c:pt idx="1704">
                  <c:v>115213</c:v>
                </c:pt>
                <c:pt idx="1705">
                  <c:v>58577</c:v>
                </c:pt>
                <c:pt idx="1706">
                  <c:v>1375</c:v>
                </c:pt>
                <c:pt idx="1707">
                  <c:v>399787</c:v>
                </c:pt>
                <c:pt idx="1708">
                  <c:v>314537</c:v>
                </c:pt>
                <c:pt idx="1709">
                  <c:v>115213</c:v>
                </c:pt>
                <c:pt idx="1710">
                  <c:v>58577</c:v>
                </c:pt>
                <c:pt idx="1711">
                  <c:v>1423</c:v>
                </c:pt>
                <c:pt idx="1712">
                  <c:v>399779</c:v>
                </c:pt>
                <c:pt idx="1713">
                  <c:v>314537</c:v>
                </c:pt>
                <c:pt idx="1714">
                  <c:v>115213</c:v>
                </c:pt>
                <c:pt idx="1715">
                  <c:v>58569</c:v>
                </c:pt>
                <c:pt idx="1716">
                  <c:v>1335</c:v>
                </c:pt>
                <c:pt idx="1717">
                  <c:v>399171</c:v>
                </c:pt>
                <c:pt idx="1718">
                  <c:v>314537</c:v>
                </c:pt>
                <c:pt idx="1719">
                  <c:v>115069</c:v>
                </c:pt>
                <c:pt idx="1720">
                  <c:v>59041</c:v>
                </c:pt>
                <c:pt idx="1721">
                  <c:v>1431</c:v>
                </c:pt>
                <c:pt idx="1722">
                  <c:v>399771</c:v>
                </c:pt>
                <c:pt idx="1723">
                  <c:v>314921</c:v>
                </c:pt>
                <c:pt idx="1724">
                  <c:v>115213</c:v>
                </c:pt>
                <c:pt idx="1725">
                  <c:v>58593</c:v>
                </c:pt>
                <c:pt idx="1726">
                  <c:v>1327</c:v>
                </c:pt>
                <c:pt idx="1727">
                  <c:v>399219</c:v>
                </c:pt>
                <c:pt idx="1728">
                  <c:v>314537</c:v>
                </c:pt>
                <c:pt idx="1729">
                  <c:v>115213</c:v>
                </c:pt>
                <c:pt idx="1730">
                  <c:v>59049</c:v>
                </c:pt>
                <c:pt idx="1731">
                  <c:v>1423</c:v>
                </c:pt>
                <c:pt idx="1732">
                  <c:v>399251</c:v>
                </c:pt>
                <c:pt idx="1733">
                  <c:v>314537</c:v>
                </c:pt>
                <c:pt idx="1734">
                  <c:v>115213</c:v>
                </c:pt>
                <c:pt idx="1735">
                  <c:v>58577</c:v>
                </c:pt>
                <c:pt idx="1736">
                  <c:v>1319</c:v>
                </c:pt>
                <c:pt idx="1737">
                  <c:v>399747</c:v>
                </c:pt>
                <c:pt idx="1738">
                  <c:v>314921</c:v>
                </c:pt>
                <c:pt idx="1739">
                  <c:v>115213</c:v>
                </c:pt>
                <c:pt idx="1740">
                  <c:v>58569</c:v>
                </c:pt>
                <c:pt idx="1741">
                  <c:v>1327</c:v>
                </c:pt>
                <c:pt idx="1742">
                  <c:v>399803</c:v>
                </c:pt>
                <c:pt idx="1743">
                  <c:v>314537</c:v>
                </c:pt>
                <c:pt idx="1744">
                  <c:v>115069</c:v>
                </c:pt>
                <c:pt idx="1745">
                  <c:v>58585</c:v>
                </c:pt>
                <c:pt idx="1746">
                  <c:v>1431</c:v>
                </c:pt>
                <c:pt idx="1747">
                  <c:v>399787</c:v>
                </c:pt>
                <c:pt idx="1748">
                  <c:v>314537</c:v>
                </c:pt>
                <c:pt idx="1749">
                  <c:v>115213</c:v>
                </c:pt>
                <c:pt idx="1750">
                  <c:v>59041</c:v>
                </c:pt>
                <c:pt idx="1751">
                  <c:v>1431</c:v>
                </c:pt>
                <c:pt idx="1752">
                  <c:v>399155</c:v>
                </c:pt>
                <c:pt idx="1753">
                  <c:v>314537</c:v>
                </c:pt>
                <c:pt idx="1754">
                  <c:v>115213</c:v>
                </c:pt>
                <c:pt idx="1755">
                  <c:v>58569</c:v>
                </c:pt>
                <c:pt idx="1756">
                  <c:v>1327</c:v>
                </c:pt>
                <c:pt idx="1757">
                  <c:v>399835</c:v>
                </c:pt>
                <c:pt idx="1758">
                  <c:v>314921</c:v>
                </c:pt>
                <c:pt idx="1759">
                  <c:v>115069</c:v>
                </c:pt>
                <c:pt idx="1760">
                  <c:v>58569</c:v>
                </c:pt>
                <c:pt idx="1761">
                  <c:v>1335</c:v>
                </c:pt>
                <c:pt idx="1762">
                  <c:v>399731</c:v>
                </c:pt>
                <c:pt idx="1763">
                  <c:v>314537</c:v>
                </c:pt>
                <c:pt idx="1764">
                  <c:v>115069</c:v>
                </c:pt>
                <c:pt idx="1765">
                  <c:v>59049</c:v>
                </c:pt>
                <c:pt idx="1766">
                  <c:v>1431</c:v>
                </c:pt>
                <c:pt idx="1767">
                  <c:v>399803</c:v>
                </c:pt>
                <c:pt idx="1768">
                  <c:v>314537</c:v>
                </c:pt>
                <c:pt idx="1769">
                  <c:v>115069</c:v>
                </c:pt>
                <c:pt idx="1770">
                  <c:v>59049</c:v>
                </c:pt>
                <c:pt idx="1771">
                  <c:v>1319</c:v>
                </c:pt>
                <c:pt idx="1772">
                  <c:v>399203</c:v>
                </c:pt>
                <c:pt idx="1773">
                  <c:v>314537</c:v>
                </c:pt>
                <c:pt idx="1774">
                  <c:v>115213</c:v>
                </c:pt>
                <c:pt idx="1775">
                  <c:v>59049</c:v>
                </c:pt>
                <c:pt idx="1776">
                  <c:v>1423</c:v>
                </c:pt>
                <c:pt idx="1777">
                  <c:v>399819</c:v>
                </c:pt>
                <c:pt idx="1778">
                  <c:v>314921</c:v>
                </c:pt>
                <c:pt idx="1779">
                  <c:v>115213</c:v>
                </c:pt>
                <c:pt idx="1780">
                  <c:v>59041</c:v>
                </c:pt>
                <c:pt idx="1781">
                  <c:v>1343</c:v>
                </c:pt>
                <c:pt idx="1782">
                  <c:v>399787</c:v>
                </c:pt>
                <c:pt idx="1783">
                  <c:v>314537</c:v>
                </c:pt>
                <c:pt idx="1784">
                  <c:v>115213</c:v>
                </c:pt>
                <c:pt idx="1785">
                  <c:v>59049</c:v>
                </c:pt>
                <c:pt idx="1786">
                  <c:v>1319</c:v>
                </c:pt>
                <c:pt idx="1787">
                  <c:v>399163</c:v>
                </c:pt>
                <c:pt idx="1788">
                  <c:v>314537</c:v>
                </c:pt>
                <c:pt idx="1789">
                  <c:v>115213</c:v>
                </c:pt>
                <c:pt idx="1790">
                  <c:v>58577</c:v>
                </c:pt>
                <c:pt idx="1791">
                  <c:v>1327</c:v>
                </c:pt>
                <c:pt idx="1792">
                  <c:v>399243</c:v>
                </c:pt>
                <c:pt idx="1793">
                  <c:v>314921</c:v>
                </c:pt>
                <c:pt idx="1794">
                  <c:v>57877</c:v>
                </c:pt>
              </c:numCache>
            </c:numRef>
          </c:xVal>
          <c:yVal>
            <c:numRef>
              <c:f>L2_Acc!$F$3:$F$1797</c:f>
              <c:numCache>
                <c:formatCode>General</c:formatCode>
                <c:ptCount val="1795"/>
                <c:pt idx="0">
                  <c:v>198880</c:v>
                </c:pt>
                <c:pt idx="1">
                  <c:v>462969</c:v>
                </c:pt>
                <c:pt idx="2">
                  <c:v>2137</c:v>
                </c:pt>
                <c:pt idx="3">
                  <c:v>2135</c:v>
                </c:pt>
                <c:pt idx="4">
                  <c:v>2432</c:v>
                </c:pt>
                <c:pt idx="5">
                  <c:v>2232</c:v>
                </c:pt>
                <c:pt idx="6">
                  <c:v>4377</c:v>
                </c:pt>
                <c:pt idx="7">
                  <c:v>3120</c:v>
                </c:pt>
                <c:pt idx="8">
                  <c:v>16221</c:v>
                </c:pt>
                <c:pt idx="9">
                  <c:v>6824</c:v>
                </c:pt>
                <c:pt idx="10">
                  <c:v>78534</c:v>
                </c:pt>
                <c:pt idx="11">
                  <c:v>10168</c:v>
                </c:pt>
                <c:pt idx="12">
                  <c:v>300833</c:v>
                </c:pt>
                <c:pt idx="13">
                  <c:v>10240</c:v>
                </c:pt>
                <c:pt idx="14">
                  <c:v>523678</c:v>
                </c:pt>
                <c:pt idx="15">
                  <c:v>10240</c:v>
                </c:pt>
                <c:pt idx="16">
                  <c:v>194170</c:v>
                </c:pt>
                <c:pt idx="17">
                  <c:v>4884</c:v>
                </c:pt>
                <c:pt idx="18">
                  <c:v>8771</c:v>
                </c:pt>
                <c:pt idx="19">
                  <c:v>2072</c:v>
                </c:pt>
                <c:pt idx="20">
                  <c:v>2080</c:v>
                </c:pt>
                <c:pt idx="21">
                  <c:v>2048</c:v>
                </c:pt>
                <c:pt idx="22">
                  <c:v>4080440</c:v>
                </c:pt>
                <c:pt idx="23">
                  <c:v>619248</c:v>
                </c:pt>
                <c:pt idx="24">
                  <c:v>619136</c:v>
                </c:pt>
                <c:pt idx="25">
                  <c:v>619136</c:v>
                </c:pt>
                <c:pt idx="26">
                  <c:v>619136</c:v>
                </c:pt>
                <c:pt idx="27">
                  <c:v>619136</c:v>
                </c:pt>
                <c:pt idx="28">
                  <c:v>619136</c:v>
                </c:pt>
                <c:pt idx="29">
                  <c:v>619136</c:v>
                </c:pt>
                <c:pt idx="30">
                  <c:v>619136</c:v>
                </c:pt>
                <c:pt idx="31">
                  <c:v>619136</c:v>
                </c:pt>
                <c:pt idx="32">
                  <c:v>619136</c:v>
                </c:pt>
                <c:pt idx="33">
                  <c:v>619136</c:v>
                </c:pt>
                <c:pt idx="34">
                  <c:v>619136</c:v>
                </c:pt>
                <c:pt idx="35">
                  <c:v>619136</c:v>
                </c:pt>
                <c:pt idx="36">
                  <c:v>619136</c:v>
                </c:pt>
                <c:pt idx="37">
                  <c:v>619136</c:v>
                </c:pt>
                <c:pt idx="38">
                  <c:v>619136</c:v>
                </c:pt>
                <c:pt idx="39">
                  <c:v>619136</c:v>
                </c:pt>
                <c:pt idx="40">
                  <c:v>619136</c:v>
                </c:pt>
                <c:pt idx="41">
                  <c:v>619136</c:v>
                </c:pt>
                <c:pt idx="42">
                  <c:v>619136</c:v>
                </c:pt>
                <c:pt idx="43">
                  <c:v>619136</c:v>
                </c:pt>
                <c:pt idx="44">
                  <c:v>619136</c:v>
                </c:pt>
                <c:pt idx="45">
                  <c:v>619136</c:v>
                </c:pt>
                <c:pt idx="46">
                  <c:v>619136</c:v>
                </c:pt>
                <c:pt idx="47">
                  <c:v>619136</c:v>
                </c:pt>
                <c:pt idx="48">
                  <c:v>619136</c:v>
                </c:pt>
                <c:pt idx="49">
                  <c:v>619136</c:v>
                </c:pt>
                <c:pt idx="50">
                  <c:v>619136</c:v>
                </c:pt>
                <c:pt idx="51">
                  <c:v>619136</c:v>
                </c:pt>
                <c:pt idx="52">
                  <c:v>619136</c:v>
                </c:pt>
                <c:pt idx="53">
                  <c:v>619136</c:v>
                </c:pt>
                <c:pt idx="54">
                  <c:v>619136</c:v>
                </c:pt>
                <c:pt idx="55">
                  <c:v>619136</c:v>
                </c:pt>
                <c:pt idx="56">
                  <c:v>619136</c:v>
                </c:pt>
                <c:pt idx="57">
                  <c:v>619136</c:v>
                </c:pt>
                <c:pt idx="58">
                  <c:v>619136</c:v>
                </c:pt>
                <c:pt idx="59">
                  <c:v>187205</c:v>
                </c:pt>
                <c:pt idx="60">
                  <c:v>149454</c:v>
                </c:pt>
                <c:pt idx="61">
                  <c:v>148715</c:v>
                </c:pt>
                <c:pt idx="62">
                  <c:v>149556</c:v>
                </c:pt>
                <c:pt idx="63">
                  <c:v>149517</c:v>
                </c:pt>
                <c:pt idx="64">
                  <c:v>148749</c:v>
                </c:pt>
                <c:pt idx="65">
                  <c:v>147710</c:v>
                </c:pt>
                <c:pt idx="66">
                  <c:v>148668</c:v>
                </c:pt>
                <c:pt idx="67">
                  <c:v>148171</c:v>
                </c:pt>
                <c:pt idx="68">
                  <c:v>149569</c:v>
                </c:pt>
                <c:pt idx="69">
                  <c:v>149556</c:v>
                </c:pt>
                <c:pt idx="70">
                  <c:v>147757</c:v>
                </c:pt>
                <c:pt idx="71">
                  <c:v>124928</c:v>
                </c:pt>
                <c:pt idx="72">
                  <c:v>149517</c:v>
                </c:pt>
                <c:pt idx="73">
                  <c:v>148749</c:v>
                </c:pt>
                <c:pt idx="74">
                  <c:v>147710</c:v>
                </c:pt>
                <c:pt idx="75">
                  <c:v>148668</c:v>
                </c:pt>
                <c:pt idx="76">
                  <c:v>148171</c:v>
                </c:pt>
                <c:pt idx="77">
                  <c:v>149569</c:v>
                </c:pt>
                <c:pt idx="78">
                  <c:v>149556</c:v>
                </c:pt>
                <c:pt idx="79">
                  <c:v>147757</c:v>
                </c:pt>
                <c:pt idx="80">
                  <c:v>124928</c:v>
                </c:pt>
                <c:pt idx="81">
                  <c:v>149517</c:v>
                </c:pt>
                <c:pt idx="82">
                  <c:v>148749</c:v>
                </c:pt>
                <c:pt idx="83">
                  <c:v>147710</c:v>
                </c:pt>
                <c:pt idx="84">
                  <c:v>148668</c:v>
                </c:pt>
                <c:pt idx="85">
                  <c:v>148171</c:v>
                </c:pt>
                <c:pt idx="86">
                  <c:v>149569</c:v>
                </c:pt>
                <c:pt idx="87">
                  <c:v>149556</c:v>
                </c:pt>
                <c:pt idx="88">
                  <c:v>147757</c:v>
                </c:pt>
                <c:pt idx="89">
                  <c:v>124928</c:v>
                </c:pt>
                <c:pt idx="90">
                  <c:v>149517</c:v>
                </c:pt>
                <c:pt idx="91">
                  <c:v>149517</c:v>
                </c:pt>
                <c:pt idx="92">
                  <c:v>148171</c:v>
                </c:pt>
                <c:pt idx="93">
                  <c:v>149569</c:v>
                </c:pt>
                <c:pt idx="94">
                  <c:v>124928</c:v>
                </c:pt>
                <c:pt idx="95">
                  <c:v>147710</c:v>
                </c:pt>
                <c:pt idx="96">
                  <c:v>149556</c:v>
                </c:pt>
                <c:pt idx="97">
                  <c:v>148668</c:v>
                </c:pt>
                <c:pt idx="98">
                  <c:v>147757</c:v>
                </c:pt>
                <c:pt idx="99">
                  <c:v>148749</c:v>
                </c:pt>
                <c:pt idx="100">
                  <c:v>149517</c:v>
                </c:pt>
                <c:pt idx="101">
                  <c:v>148171</c:v>
                </c:pt>
                <c:pt idx="102">
                  <c:v>149569</c:v>
                </c:pt>
                <c:pt idx="103">
                  <c:v>124928</c:v>
                </c:pt>
                <c:pt idx="104">
                  <c:v>147710</c:v>
                </c:pt>
                <c:pt idx="105">
                  <c:v>149556</c:v>
                </c:pt>
                <c:pt idx="106">
                  <c:v>148668</c:v>
                </c:pt>
                <c:pt idx="107">
                  <c:v>147757</c:v>
                </c:pt>
                <c:pt idx="108">
                  <c:v>148749</c:v>
                </c:pt>
                <c:pt idx="109">
                  <c:v>149517</c:v>
                </c:pt>
                <c:pt idx="110">
                  <c:v>148171</c:v>
                </c:pt>
                <c:pt idx="111">
                  <c:v>149569</c:v>
                </c:pt>
                <c:pt idx="112">
                  <c:v>124928</c:v>
                </c:pt>
                <c:pt idx="113">
                  <c:v>147710</c:v>
                </c:pt>
                <c:pt idx="114">
                  <c:v>149556</c:v>
                </c:pt>
                <c:pt idx="115">
                  <c:v>148668</c:v>
                </c:pt>
                <c:pt idx="116">
                  <c:v>147757</c:v>
                </c:pt>
                <c:pt idx="117">
                  <c:v>148749</c:v>
                </c:pt>
                <c:pt idx="118">
                  <c:v>149517</c:v>
                </c:pt>
                <c:pt idx="119">
                  <c:v>148171</c:v>
                </c:pt>
                <c:pt idx="120">
                  <c:v>149569</c:v>
                </c:pt>
                <c:pt idx="121">
                  <c:v>124928</c:v>
                </c:pt>
                <c:pt idx="122">
                  <c:v>147710</c:v>
                </c:pt>
                <c:pt idx="123">
                  <c:v>147757</c:v>
                </c:pt>
                <c:pt idx="124">
                  <c:v>148668</c:v>
                </c:pt>
                <c:pt idx="125">
                  <c:v>149517</c:v>
                </c:pt>
                <c:pt idx="126">
                  <c:v>148171</c:v>
                </c:pt>
                <c:pt idx="127">
                  <c:v>149569</c:v>
                </c:pt>
                <c:pt idx="128">
                  <c:v>124928</c:v>
                </c:pt>
                <c:pt idx="129">
                  <c:v>148749</c:v>
                </c:pt>
                <c:pt idx="130">
                  <c:v>147710</c:v>
                </c:pt>
                <c:pt idx="131">
                  <c:v>149556</c:v>
                </c:pt>
                <c:pt idx="132">
                  <c:v>147757</c:v>
                </c:pt>
                <c:pt idx="133">
                  <c:v>148668</c:v>
                </c:pt>
                <c:pt idx="134">
                  <c:v>149517</c:v>
                </c:pt>
                <c:pt idx="135">
                  <c:v>148171</c:v>
                </c:pt>
                <c:pt idx="136">
                  <c:v>149569</c:v>
                </c:pt>
                <c:pt idx="137">
                  <c:v>124928</c:v>
                </c:pt>
                <c:pt idx="138">
                  <c:v>148749</c:v>
                </c:pt>
                <c:pt idx="139">
                  <c:v>147710</c:v>
                </c:pt>
                <c:pt idx="140">
                  <c:v>149556</c:v>
                </c:pt>
                <c:pt idx="141">
                  <c:v>147757</c:v>
                </c:pt>
                <c:pt idx="142">
                  <c:v>148668</c:v>
                </c:pt>
                <c:pt idx="143">
                  <c:v>149517</c:v>
                </c:pt>
                <c:pt idx="144">
                  <c:v>148171</c:v>
                </c:pt>
                <c:pt idx="145">
                  <c:v>149569</c:v>
                </c:pt>
                <c:pt idx="146">
                  <c:v>124928</c:v>
                </c:pt>
                <c:pt idx="147">
                  <c:v>148749</c:v>
                </c:pt>
                <c:pt idx="148">
                  <c:v>147710</c:v>
                </c:pt>
                <c:pt idx="149">
                  <c:v>149556</c:v>
                </c:pt>
                <c:pt idx="150">
                  <c:v>147757</c:v>
                </c:pt>
                <c:pt idx="151">
                  <c:v>148668</c:v>
                </c:pt>
                <c:pt idx="152">
                  <c:v>149517</c:v>
                </c:pt>
                <c:pt idx="153">
                  <c:v>148171</c:v>
                </c:pt>
                <c:pt idx="154">
                  <c:v>149569</c:v>
                </c:pt>
                <c:pt idx="155">
                  <c:v>124928</c:v>
                </c:pt>
                <c:pt idx="156">
                  <c:v>149556</c:v>
                </c:pt>
                <c:pt idx="157">
                  <c:v>155561</c:v>
                </c:pt>
                <c:pt idx="158">
                  <c:v>155534</c:v>
                </c:pt>
                <c:pt idx="159">
                  <c:v>154726</c:v>
                </c:pt>
                <c:pt idx="160">
                  <c:v>151754</c:v>
                </c:pt>
                <c:pt idx="161">
                  <c:v>158299</c:v>
                </c:pt>
                <c:pt idx="162">
                  <c:v>158648</c:v>
                </c:pt>
                <c:pt idx="163">
                  <c:v>156159</c:v>
                </c:pt>
                <c:pt idx="164">
                  <c:v>137216</c:v>
                </c:pt>
                <c:pt idx="165">
                  <c:v>137216</c:v>
                </c:pt>
                <c:pt idx="166">
                  <c:v>155279</c:v>
                </c:pt>
                <c:pt idx="167">
                  <c:v>156303</c:v>
                </c:pt>
                <c:pt idx="168">
                  <c:v>153973</c:v>
                </c:pt>
                <c:pt idx="169">
                  <c:v>149896</c:v>
                </c:pt>
                <c:pt idx="170">
                  <c:v>158202</c:v>
                </c:pt>
                <c:pt idx="171">
                  <c:v>150201</c:v>
                </c:pt>
                <c:pt idx="172">
                  <c:v>153025</c:v>
                </c:pt>
                <c:pt idx="173">
                  <c:v>157176</c:v>
                </c:pt>
                <c:pt idx="174">
                  <c:v>131072</c:v>
                </c:pt>
                <c:pt idx="175">
                  <c:v>154279</c:v>
                </c:pt>
                <c:pt idx="176">
                  <c:v>154984</c:v>
                </c:pt>
                <c:pt idx="177">
                  <c:v>152230</c:v>
                </c:pt>
                <c:pt idx="178">
                  <c:v>148295</c:v>
                </c:pt>
                <c:pt idx="179">
                  <c:v>157435</c:v>
                </c:pt>
                <c:pt idx="180">
                  <c:v>131072</c:v>
                </c:pt>
                <c:pt idx="181">
                  <c:v>153025</c:v>
                </c:pt>
                <c:pt idx="182">
                  <c:v>157176</c:v>
                </c:pt>
                <c:pt idx="183">
                  <c:v>131072</c:v>
                </c:pt>
                <c:pt idx="184">
                  <c:v>154279</c:v>
                </c:pt>
                <c:pt idx="185">
                  <c:v>154984</c:v>
                </c:pt>
                <c:pt idx="186">
                  <c:v>152230</c:v>
                </c:pt>
                <c:pt idx="187">
                  <c:v>148295</c:v>
                </c:pt>
                <c:pt idx="188">
                  <c:v>131072</c:v>
                </c:pt>
                <c:pt idx="189">
                  <c:v>157176</c:v>
                </c:pt>
                <c:pt idx="190">
                  <c:v>154279</c:v>
                </c:pt>
                <c:pt idx="191">
                  <c:v>152230</c:v>
                </c:pt>
                <c:pt idx="192">
                  <c:v>157435</c:v>
                </c:pt>
                <c:pt idx="193">
                  <c:v>153025</c:v>
                </c:pt>
                <c:pt idx="194">
                  <c:v>131072</c:v>
                </c:pt>
                <c:pt idx="195">
                  <c:v>154984</c:v>
                </c:pt>
                <c:pt idx="196">
                  <c:v>148295</c:v>
                </c:pt>
                <c:pt idx="197">
                  <c:v>131072</c:v>
                </c:pt>
                <c:pt idx="198">
                  <c:v>157176</c:v>
                </c:pt>
                <c:pt idx="199">
                  <c:v>154279</c:v>
                </c:pt>
                <c:pt idx="200">
                  <c:v>152230</c:v>
                </c:pt>
                <c:pt idx="201">
                  <c:v>157435</c:v>
                </c:pt>
                <c:pt idx="202">
                  <c:v>153025</c:v>
                </c:pt>
                <c:pt idx="203">
                  <c:v>131072</c:v>
                </c:pt>
                <c:pt idx="204">
                  <c:v>154984</c:v>
                </c:pt>
                <c:pt idx="205">
                  <c:v>148295</c:v>
                </c:pt>
                <c:pt idx="206">
                  <c:v>131072</c:v>
                </c:pt>
                <c:pt idx="207">
                  <c:v>157176</c:v>
                </c:pt>
                <c:pt idx="208">
                  <c:v>154279</c:v>
                </c:pt>
                <c:pt idx="209">
                  <c:v>152230</c:v>
                </c:pt>
                <c:pt idx="210">
                  <c:v>157435</c:v>
                </c:pt>
                <c:pt idx="211">
                  <c:v>153025</c:v>
                </c:pt>
                <c:pt idx="212">
                  <c:v>131072</c:v>
                </c:pt>
                <c:pt idx="213">
                  <c:v>154984</c:v>
                </c:pt>
                <c:pt idx="214">
                  <c:v>148295</c:v>
                </c:pt>
                <c:pt idx="215">
                  <c:v>131072</c:v>
                </c:pt>
                <c:pt idx="216">
                  <c:v>157176</c:v>
                </c:pt>
                <c:pt idx="217">
                  <c:v>154279</c:v>
                </c:pt>
                <c:pt idx="218">
                  <c:v>152230</c:v>
                </c:pt>
                <c:pt idx="219">
                  <c:v>157176</c:v>
                </c:pt>
                <c:pt idx="220">
                  <c:v>160225</c:v>
                </c:pt>
                <c:pt idx="221">
                  <c:v>157763</c:v>
                </c:pt>
                <c:pt idx="222">
                  <c:v>165002</c:v>
                </c:pt>
                <c:pt idx="223">
                  <c:v>143360</c:v>
                </c:pt>
                <c:pt idx="224">
                  <c:v>163419</c:v>
                </c:pt>
                <c:pt idx="225">
                  <c:v>143360</c:v>
                </c:pt>
                <c:pt idx="226">
                  <c:v>157371</c:v>
                </c:pt>
                <c:pt idx="227">
                  <c:v>159183</c:v>
                </c:pt>
                <c:pt idx="228">
                  <c:v>143360</c:v>
                </c:pt>
                <c:pt idx="229">
                  <c:v>163884</c:v>
                </c:pt>
                <c:pt idx="230">
                  <c:v>157291</c:v>
                </c:pt>
                <c:pt idx="231">
                  <c:v>143360</c:v>
                </c:pt>
                <c:pt idx="232">
                  <c:v>143360</c:v>
                </c:pt>
                <c:pt idx="233">
                  <c:v>163419</c:v>
                </c:pt>
                <c:pt idx="234">
                  <c:v>143360</c:v>
                </c:pt>
                <c:pt idx="235">
                  <c:v>157371</c:v>
                </c:pt>
                <c:pt idx="236">
                  <c:v>159183</c:v>
                </c:pt>
                <c:pt idx="237">
                  <c:v>143360</c:v>
                </c:pt>
                <c:pt idx="238">
                  <c:v>163884</c:v>
                </c:pt>
                <c:pt idx="239">
                  <c:v>157291</c:v>
                </c:pt>
                <c:pt idx="240">
                  <c:v>143360</c:v>
                </c:pt>
                <c:pt idx="241">
                  <c:v>143360</c:v>
                </c:pt>
                <c:pt idx="242">
                  <c:v>163419</c:v>
                </c:pt>
                <c:pt idx="243">
                  <c:v>143360</c:v>
                </c:pt>
                <c:pt idx="244">
                  <c:v>157371</c:v>
                </c:pt>
                <c:pt idx="245">
                  <c:v>159183</c:v>
                </c:pt>
                <c:pt idx="246">
                  <c:v>143360</c:v>
                </c:pt>
                <c:pt idx="247">
                  <c:v>163884</c:v>
                </c:pt>
                <c:pt idx="248">
                  <c:v>157291</c:v>
                </c:pt>
                <c:pt idx="249">
                  <c:v>143360</c:v>
                </c:pt>
                <c:pt idx="250">
                  <c:v>143360</c:v>
                </c:pt>
                <c:pt idx="251">
                  <c:v>157371</c:v>
                </c:pt>
                <c:pt idx="252">
                  <c:v>163884</c:v>
                </c:pt>
                <c:pt idx="253">
                  <c:v>143360</c:v>
                </c:pt>
                <c:pt idx="254">
                  <c:v>143360</c:v>
                </c:pt>
                <c:pt idx="255">
                  <c:v>163419</c:v>
                </c:pt>
                <c:pt idx="256">
                  <c:v>159183</c:v>
                </c:pt>
                <c:pt idx="257">
                  <c:v>157291</c:v>
                </c:pt>
                <c:pt idx="258">
                  <c:v>143360</c:v>
                </c:pt>
                <c:pt idx="259">
                  <c:v>143360</c:v>
                </c:pt>
                <c:pt idx="260">
                  <c:v>157371</c:v>
                </c:pt>
                <c:pt idx="261">
                  <c:v>163884</c:v>
                </c:pt>
                <c:pt idx="262">
                  <c:v>143360</c:v>
                </c:pt>
                <c:pt idx="263">
                  <c:v>143360</c:v>
                </c:pt>
                <c:pt idx="264">
                  <c:v>163419</c:v>
                </c:pt>
                <c:pt idx="265">
                  <c:v>159183</c:v>
                </c:pt>
                <c:pt idx="266">
                  <c:v>157291</c:v>
                </c:pt>
                <c:pt idx="267">
                  <c:v>143360</c:v>
                </c:pt>
                <c:pt idx="268">
                  <c:v>143360</c:v>
                </c:pt>
                <c:pt idx="269">
                  <c:v>157371</c:v>
                </c:pt>
                <c:pt idx="270">
                  <c:v>163884</c:v>
                </c:pt>
                <c:pt idx="271">
                  <c:v>143360</c:v>
                </c:pt>
                <c:pt idx="272">
                  <c:v>143360</c:v>
                </c:pt>
                <c:pt idx="273">
                  <c:v>163419</c:v>
                </c:pt>
                <c:pt idx="274">
                  <c:v>159183</c:v>
                </c:pt>
                <c:pt idx="275">
                  <c:v>157291</c:v>
                </c:pt>
                <c:pt idx="276">
                  <c:v>143360</c:v>
                </c:pt>
                <c:pt idx="277">
                  <c:v>143360</c:v>
                </c:pt>
                <c:pt idx="278">
                  <c:v>157371</c:v>
                </c:pt>
                <c:pt idx="279">
                  <c:v>163884</c:v>
                </c:pt>
                <c:pt idx="280">
                  <c:v>143360</c:v>
                </c:pt>
                <c:pt idx="281">
                  <c:v>143360</c:v>
                </c:pt>
                <c:pt idx="282">
                  <c:v>163419</c:v>
                </c:pt>
                <c:pt idx="283">
                  <c:v>19889</c:v>
                </c:pt>
                <c:pt idx="284">
                  <c:v>36278</c:v>
                </c:pt>
                <c:pt idx="285">
                  <c:v>7912</c:v>
                </c:pt>
                <c:pt idx="286">
                  <c:v>531789</c:v>
                </c:pt>
                <c:pt idx="287">
                  <c:v>31428</c:v>
                </c:pt>
                <c:pt idx="288">
                  <c:v>62200</c:v>
                </c:pt>
                <c:pt idx="289">
                  <c:v>82066</c:v>
                </c:pt>
                <c:pt idx="290">
                  <c:v>141315</c:v>
                </c:pt>
                <c:pt idx="291">
                  <c:v>172597</c:v>
                </c:pt>
                <c:pt idx="292">
                  <c:v>149690</c:v>
                </c:pt>
                <c:pt idx="293">
                  <c:v>144507</c:v>
                </c:pt>
                <c:pt idx="294">
                  <c:v>142966</c:v>
                </c:pt>
                <c:pt idx="295">
                  <c:v>141952</c:v>
                </c:pt>
                <c:pt idx="296">
                  <c:v>65609</c:v>
                </c:pt>
                <c:pt idx="297">
                  <c:v>19749</c:v>
                </c:pt>
                <c:pt idx="298">
                  <c:v>36118</c:v>
                </c:pt>
                <c:pt idx="299">
                  <c:v>7912</c:v>
                </c:pt>
                <c:pt idx="300">
                  <c:v>531769</c:v>
                </c:pt>
                <c:pt idx="301">
                  <c:v>31408</c:v>
                </c:pt>
                <c:pt idx="302">
                  <c:v>51554</c:v>
                </c:pt>
                <c:pt idx="303">
                  <c:v>81943</c:v>
                </c:pt>
                <c:pt idx="304">
                  <c:v>141088</c:v>
                </c:pt>
                <c:pt idx="305">
                  <c:v>172688</c:v>
                </c:pt>
                <c:pt idx="306">
                  <c:v>149874</c:v>
                </c:pt>
                <c:pt idx="307">
                  <c:v>144443</c:v>
                </c:pt>
                <c:pt idx="308">
                  <c:v>142947</c:v>
                </c:pt>
                <c:pt idx="309">
                  <c:v>141924</c:v>
                </c:pt>
                <c:pt idx="310">
                  <c:v>63162</c:v>
                </c:pt>
                <c:pt idx="311">
                  <c:v>19749</c:v>
                </c:pt>
                <c:pt idx="312">
                  <c:v>36118</c:v>
                </c:pt>
                <c:pt idx="313">
                  <c:v>7912</c:v>
                </c:pt>
                <c:pt idx="314">
                  <c:v>531769</c:v>
                </c:pt>
                <c:pt idx="315">
                  <c:v>31408</c:v>
                </c:pt>
                <c:pt idx="316">
                  <c:v>51505</c:v>
                </c:pt>
                <c:pt idx="317">
                  <c:v>81923</c:v>
                </c:pt>
                <c:pt idx="318">
                  <c:v>140995</c:v>
                </c:pt>
                <c:pt idx="319">
                  <c:v>171903</c:v>
                </c:pt>
                <c:pt idx="320">
                  <c:v>149855</c:v>
                </c:pt>
                <c:pt idx="321">
                  <c:v>144467</c:v>
                </c:pt>
                <c:pt idx="322">
                  <c:v>142930</c:v>
                </c:pt>
                <c:pt idx="323">
                  <c:v>141919</c:v>
                </c:pt>
                <c:pt idx="324">
                  <c:v>62623</c:v>
                </c:pt>
                <c:pt idx="325">
                  <c:v>19749</c:v>
                </c:pt>
                <c:pt idx="326">
                  <c:v>36118</c:v>
                </c:pt>
                <c:pt idx="327">
                  <c:v>7912</c:v>
                </c:pt>
                <c:pt idx="328">
                  <c:v>531769</c:v>
                </c:pt>
                <c:pt idx="329">
                  <c:v>31408</c:v>
                </c:pt>
                <c:pt idx="330">
                  <c:v>51496</c:v>
                </c:pt>
                <c:pt idx="331">
                  <c:v>81898</c:v>
                </c:pt>
                <c:pt idx="332">
                  <c:v>141178</c:v>
                </c:pt>
                <c:pt idx="333">
                  <c:v>172824</c:v>
                </c:pt>
                <c:pt idx="334">
                  <c:v>149944</c:v>
                </c:pt>
                <c:pt idx="335">
                  <c:v>144472</c:v>
                </c:pt>
                <c:pt idx="336">
                  <c:v>142944</c:v>
                </c:pt>
                <c:pt idx="337">
                  <c:v>141917</c:v>
                </c:pt>
                <c:pt idx="338">
                  <c:v>62473</c:v>
                </c:pt>
                <c:pt idx="339">
                  <c:v>5422806</c:v>
                </c:pt>
                <c:pt idx="340">
                  <c:v>540</c:v>
                </c:pt>
                <c:pt idx="341">
                  <c:v>20402956</c:v>
                </c:pt>
                <c:pt idx="342">
                  <c:v>20402816</c:v>
                </c:pt>
                <c:pt idx="343">
                  <c:v>36700464</c:v>
                </c:pt>
                <c:pt idx="344">
                  <c:v>625168</c:v>
                </c:pt>
                <c:pt idx="345">
                  <c:v>1321352</c:v>
                </c:pt>
                <c:pt idx="346">
                  <c:v>1324424</c:v>
                </c:pt>
                <c:pt idx="347">
                  <c:v>131156</c:v>
                </c:pt>
                <c:pt idx="348">
                  <c:v>131072</c:v>
                </c:pt>
                <c:pt idx="349">
                  <c:v>131072</c:v>
                </c:pt>
                <c:pt idx="350">
                  <c:v>131072</c:v>
                </c:pt>
                <c:pt idx="351">
                  <c:v>131072</c:v>
                </c:pt>
                <c:pt idx="352">
                  <c:v>131268</c:v>
                </c:pt>
                <c:pt idx="353">
                  <c:v>131072</c:v>
                </c:pt>
                <c:pt idx="354">
                  <c:v>131072</c:v>
                </c:pt>
                <c:pt idx="355">
                  <c:v>131072</c:v>
                </c:pt>
                <c:pt idx="356">
                  <c:v>131072</c:v>
                </c:pt>
                <c:pt idx="357">
                  <c:v>131072</c:v>
                </c:pt>
                <c:pt idx="358">
                  <c:v>131072</c:v>
                </c:pt>
                <c:pt idx="359">
                  <c:v>196608</c:v>
                </c:pt>
                <c:pt idx="360">
                  <c:v>131072</c:v>
                </c:pt>
                <c:pt idx="361">
                  <c:v>131072</c:v>
                </c:pt>
                <c:pt idx="362">
                  <c:v>131072</c:v>
                </c:pt>
                <c:pt idx="363">
                  <c:v>131072</c:v>
                </c:pt>
                <c:pt idx="364">
                  <c:v>131072</c:v>
                </c:pt>
                <c:pt idx="365">
                  <c:v>131072</c:v>
                </c:pt>
                <c:pt idx="366">
                  <c:v>131468</c:v>
                </c:pt>
                <c:pt idx="367">
                  <c:v>375028</c:v>
                </c:pt>
                <c:pt idx="368">
                  <c:v>426124</c:v>
                </c:pt>
                <c:pt idx="369">
                  <c:v>425984</c:v>
                </c:pt>
                <c:pt idx="370">
                  <c:v>425984</c:v>
                </c:pt>
                <c:pt idx="371">
                  <c:v>425984</c:v>
                </c:pt>
                <c:pt idx="372">
                  <c:v>425984</c:v>
                </c:pt>
                <c:pt idx="373">
                  <c:v>425984</c:v>
                </c:pt>
                <c:pt idx="374">
                  <c:v>426068</c:v>
                </c:pt>
                <c:pt idx="375">
                  <c:v>425984</c:v>
                </c:pt>
                <c:pt idx="376">
                  <c:v>425984</c:v>
                </c:pt>
                <c:pt idx="377">
                  <c:v>425984</c:v>
                </c:pt>
                <c:pt idx="378">
                  <c:v>13650</c:v>
                </c:pt>
                <c:pt idx="379">
                  <c:v>432642</c:v>
                </c:pt>
                <c:pt idx="380">
                  <c:v>425984</c:v>
                </c:pt>
                <c:pt idx="381">
                  <c:v>13528</c:v>
                </c:pt>
                <c:pt idx="382">
                  <c:v>432640</c:v>
                </c:pt>
                <c:pt idx="383">
                  <c:v>425984</c:v>
                </c:pt>
                <c:pt idx="384">
                  <c:v>13520</c:v>
                </c:pt>
                <c:pt idx="385">
                  <c:v>432640</c:v>
                </c:pt>
                <c:pt idx="386">
                  <c:v>425984</c:v>
                </c:pt>
                <c:pt idx="387">
                  <c:v>13520</c:v>
                </c:pt>
                <c:pt idx="388">
                  <c:v>432640</c:v>
                </c:pt>
                <c:pt idx="389">
                  <c:v>425984</c:v>
                </c:pt>
                <c:pt idx="390">
                  <c:v>13520</c:v>
                </c:pt>
                <c:pt idx="391">
                  <c:v>432640</c:v>
                </c:pt>
                <c:pt idx="392">
                  <c:v>425984</c:v>
                </c:pt>
                <c:pt idx="393">
                  <c:v>13572</c:v>
                </c:pt>
                <c:pt idx="394">
                  <c:v>432640</c:v>
                </c:pt>
                <c:pt idx="395">
                  <c:v>425984</c:v>
                </c:pt>
                <c:pt idx="396">
                  <c:v>13524</c:v>
                </c:pt>
                <c:pt idx="397">
                  <c:v>432640</c:v>
                </c:pt>
                <c:pt idx="398">
                  <c:v>425984</c:v>
                </c:pt>
                <c:pt idx="399">
                  <c:v>13520</c:v>
                </c:pt>
                <c:pt idx="400">
                  <c:v>432640</c:v>
                </c:pt>
                <c:pt idx="401">
                  <c:v>27826</c:v>
                </c:pt>
                <c:pt idx="402">
                  <c:v>54568</c:v>
                </c:pt>
                <c:pt idx="403">
                  <c:v>54064</c:v>
                </c:pt>
                <c:pt idx="404">
                  <c:v>54064</c:v>
                </c:pt>
                <c:pt idx="405">
                  <c:v>54064</c:v>
                </c:pt>
                <c:pt idx="406">
                  <c:v>54064</c:v>
                </c:pt>
                <c:pt idx="407">
                  <c:v>54064</c:v>
                </c:pt>
                <c:pt idx="408">
                  <c:v>54064</c:v>
                </c:pt>
                <c:pt idx="409">
                  <c:v>54064</c:v>
                </c:pt>
                <c:pt idx="410">
                  <c:v>54064</c:v>
                </c:pt>
                <c:pt idx="411">
                  <c:v>54064</c:v>
                </c:pt>
                <c:pt idx="412">
                  <c:v>54064</c:v>
                </c:pt>
                <c:pt idx="413">
                  <c:v>54064</c:v>
                </c:pt>
                <c:pt idx="414">
                  <c:v>54064</c:v>
                </c:pt>
                <c:pt idx="415">
                  <c:v>54064</c:v>
                </c:pt>
                <c:pt idx="416">
                  <c:v>54064</c:v>
                </c:pt>
                <c:pt idx="417">
                  <c:v>54064</c:v>
                </c:pt>
                <c:pt idx="418">
                  <c:v>54064</c:v>
                </c:pt>
                <c:pt idx="419">
                  <c:v>54064</c:v>
                </c:pt>
                <c:pt idx="420">
                  <c:v>54064</c:v>
                </c:pt>
                <c:pt idx="421">
                  <c:v>54064</c:v>
                </c:pt>
                <c:pt idx="422">
                  <c:v>54064</c:v>
                </c:pt>
                <c:pt idx="423">
                  <c:v>54064</c:v>
                </c:pt>
                <c:pt idx="424">
                  <c:v>54064</c:v>
                </c:pt>
                <c:pt idx="425">
                  <c:v>54064</c:v>
                </c:pt>
                <c:pt idx="426">
                  <c:v>54064</c:v>
                </c:pt>
                <c:pt idx="427">
                  <c:v>54064</c:v>
                </c:pt>
                <c:pt idx="428">
                  <c:v>54064</c:v>
                </c:pt>
                <c:pt idx="429">
                  <c:v>54064</c:v>
                </c:pt>
                <c:pt idx="430">
                  <c:v>54064</c:v>
                </c:pt>
                <c:pt idx="431">
                  <c:v>54064</c:v>
                </c:pt>
                <c:pt idx="432">
                  <c:v>54064</c:v>
                </c:pt>
                <c:pt idx="433">
                  <c:v>54064</c:v>
                </c:pt>
                <c:pt idx="434">
                  <c:v>54064</c:v>
                </c:pt>
                <c:pt idx="435">
                  <c:v>54064</c:v>
                </c:pt>
                <c:pt idx="436">
                  <c:v>54064</c:v>
                </c:pt>
                <c:pt idx="437">
                  <c:v>54064</c:v>
                </c:pt>
                <c:pt idx="438">
                  <c:v>54064</c:v>
                </c:pt>
                <c:pt idx="439">
                  <c:v>54064</c:v>
                </c:pt>
                <c:pt idx="440">
                  <c:v>54064</c:v>
                </c:pt>
                <c:pt idx="441">
                  <c:v>54064</c:v>
                </c:pt>
                <c:pt idx="442">
                  <c:v>54064</c:v>
                </c:pt>
                <c:pt idx="443">
                  <c:v>54064</c:v>
                </c:pt>
                <c:pt idx="444">
                  <c:v>54064</c:v>
                </c:pt>
                <c:pt idx="445">
                  <c:v>54064</c:v>
                </c:pt>
                <c:pt idx="446">
                  <c:v>54064</c:v>
                </c:pt>
                <c:pt idx="447">
                  <c:v>54064</c:v>
                </c:pt>
                <c:pt idx="448">
                  <c:v>54064</c:v>
                </c:pt>
                <c:pt idx="449">
                  <c:v>54064</c:v>
                </c:pt>
                <c:pt idx="450">
                  <c:v>54064</c:v>
                </c:pt>
                <c:pt idx="451">
                  <c:v>54064</c:v>
                </c:pt>
                <c:pt idx="452">
                  <c:v>54064</c:v>
                </c:pt>
                <c:pt idx="453">
                  <c:v>54064</c:v>
                </c:pt>
                <c:pt idx="454">
                  <c:v>54064</c:v>
                </c:pt>
                <c:pt idx="455">
                  <c:v>54064</c:v>
                </c:pt>
                <c:pt idx="456">
                  <c:v>54064</c:v>
                </c:pt>
                <c:pt idx="457">
                  <c:v>54064</c:v>
                </c:pt>
                <c:pt idx="458">
                  <c:v>54064</c:v>
                </c:pt>
                <c:pt idx="459">
                  <c:v>54064</c:v>
                </c:pt>
                <c:pt idx="460">
                  <c:v>54064</c:v>
                </c:pt>
                <c:pt idx="461">
                  <c:v>54064</c:v>
                </c:pt>
                <c:pt idx="462">
                  <c:v>54064</c:v>
                </c:pt>
                <c:pt idx="463">
                  <c:v>54064</c:v>
                </c:pt>
                <c:pt idx="464">
                  <c:v>54064</c:v>
                </c:pt>
                <c:pt idx="465">
                  <c:v>54064</c:v>
                </c:pt>
                <c:pt idx="466">
                  <c:v>54064</c:v>
                </c:pt>
                <c:pt idx="467">
                  <c:v>54064</c:v>
                </c:pt>
                <c:pt idx="468">
                  <c:v>54064</c:v>
                </c:pt>
                <c:pt idx="469">
                  <c:v>54064</c:v>
                </c:pt>
                <c:pt idx="470">
                  <c:v>54064</c:v>
                </c:pt>
                <c:pt idx="471">
                  <c:v>54064</c:v>
                </c:pt>
                <c:pt idx="472">
                  <c:v>54064</c:v>
                </c:pt>
                <c:pt idx="473">
                  <c:v>54064</c:v>
                </c:pt>
                <c:pt idx="474">
                  <c:v>54064</c:v>
                </c:pt>
                <c:pt idx="475">
                  <c:v>54064</c:v>
                </c:pt>
                <c:pt idx="476">
                  <c:v>54064</c:v>
                </c:pt>
                <c:pt idx="477">
                  <c:v>54064</c:v>
                </c:pt>
                <c:pt idx="478">
                  <c:v>54064</c:v>
                </c:pt>
                <c:pt idx="479">
                  <c:v>54064</c:v>
                </c:pt>
                <c:pt idx="480">
                  <c:v>54064</c:v>
                </c:pt>
                <c:pt idx="481">
                  <c:v>54064</c:v>
                </c:pt>
                <c:pt idx="482">
                  <c:v>54064</c:v>
                </c:pt>
                <c:pt idx="483">
                  <c:v>54064</c:v>
                </c:pt>
                <c:pt idx="484">
                  <c:v>54064</c:v>
                </c:pt>
                <c:pt idx="485">
                  <c:v>54064</c:v>
                </c:pt>
                <c:pt idx="486">
                  <c:v>54064</c:v>
                </c:pt>
                <c:pt idx="487">
                  <c:v>54064</c:v>
                </c:pt>
                <c:pt idx="488">
                  <c:v>54064</c:v>
                </c:pt>
                <c:pt idx="489">
                  <c:v>54064</c:v>
                </c:pt>
                <c:pt idx="490">
                  <c:v>54064</c:v>
                </c:pt>
                <c:pt idx="491">
                  <c:v>54064</c:v>
                </c:pt>
                <c:pt idx="492">
                  <c:v>54064</c:v>
                </c:pt>
                <c:pt idx="493">
                  <c:v>54064</c:v>
                </c:pt>
                <c:pt idx="494">
                  <c:v>54064</c:v>
                </c:pt>
                <c:pt idx="495">
                  <c:v>54064</c:v>
                </c:pt>
                <c:pt idx="496">
                  <c:v>54064</c:v>
                </c:pt>
                <c:pt idx="497">
                  <c:v>54064</c:v>
                </c:pt>
                <c:pt idx="498">
                  <c:v>54064</c:v>
                </c:pt>
                <c:pt idx="499">
                  <c:v>54064</c:v>
                </c:pt>
                <c:pt idx="500">
                  <c:v>54064</c:v>
                </c:pt>
                <c:pt idx="501">
                  <c:v>54064</c:v>
                </c:pt>
                <c:pt idx="502">
                  <c:v>2686856</c:v>
                </c:pt>
                <c:pt idx="503">
                  <c:v>85306</c:v>
                </c:pt>
                <c:pt idx="504">
                  <c:v>84942</c:v>
                </c:pt>
                <c:pt idx="505">
                  <c:v>84942</c:v>
                </c:pt>
                <c:pt idx="506">
                  <c:v>84942</c:v>
                </c:pt>
                <c:pt idx="507">
                  <c:v>84942</c:v>
                </c:pt>
                <c:pt idx="508">
                  <c:v>84942</c:v>
                </c:pt>
                <c:pt idx="509">
                  <c:v>84942</c:v>
                </c:pt>
                <c:pt idx="510">
                  <c:v>84942</c:v>
                </c:pt>
                <c:pt idx="511">
                  <c:v>84942</c:v>
                </c:pt>
                <c:pt idx="512">
                  <c:v>84942</c:v>
                </c:pt>
                <c:pt idx="513">
                  <c:v>84942</c:v>
                </c:pt>
                <c:pt idx="514">
                  <c:v>294</c:v>
                </c:pt>
                <c:pt idx="515">
                  <c:v>7302</c:v>
                </c:pt>
                <c:pt idx="516">
                  <c:v>7168</c:v>
                </c:pt>
                <c:pt idx="517">
                  <c:v>7168</c:v>
                </c:pt>
                <c:pt idx="518">
                  <c:v>270644</c:v>
                </c:pt>
                <c:pt idx="519">
                  <c:v>6739</c:v>
                </c:pt>
                <c:pt idx="520">
                  <c:v>423</c:v>
                </c:pt>
                <c:pt idx="521">
                  <c:v>35482</c:v>
                </c:pt>
                <c:pt idx="522">
                  <c:v>420</c:v>
                </c:pt>
                <c:pt idx="523">
                  <c:v>37998</c:v>
                </c:pt>
                <c:pt idx="524">
                  <c:v>418</c:v>
                </c:pt>
                <c:pt idx="525">
                  <c:v>37829</c:v>
                </c:pt>
                <c:pt idx="526">
                  <c:v>416</c:v>
                </c:pt>
                <c:pt idx="527">
                  <c:v>37587</c:v>
                </c:pt>
                <c:pt idx="528">
                  <c:v>414</c:v>
                </c:pt>
                <c:pt idx="529">
                  <c:v>34028</c:v>
                </c:pt>
                <c:pt idx="530">
                  <c:v>411</c:v>
                </c:pt>
                <c:pt idx="531">
                  <c:v>36604</c:v>
                </c:pt>
                <c:pt idx="532">
                  <c:v>410</c:v>
                </c:pt>
                <c:pt idx="533">
                  <c:v>36438</c:v>
                </c:pt>
                <c:pt idx="534">
                  <c:v>408</c:v>
                </c:pt>
                <c:pt idx="535">
                  <c:v>36200</c:v>
                </c:pt>
                <c:pt idx="536">
                  <c:v>405</c:v>
                </c:pt>
                <c:pt idx="537">
                  <c:v>32711</c:v>
                </c:pt>
                <c:pt idx="538">
                  <c:v>404</c:v>
                </c:pt>
                <c:pt idx="539">
                  <c:v>35236</c:v>
                </c:pt>
                <c:pt idx="540">
                  <c:v>401</c:v>
                </c:pt>
                <c:pt idx="541">
                  <c:v>35073</c:v>
                </c:pt>
                <c:pt idx="542">
                  <c:v>400</c:v>
                </c:pt>
                <c:pt idx="543">
                  <c:v>34839</c:v>
                </c:pt>
                <c:pt idx="544">
                  <c:v>398</c:v>
                </c:pt>
                <c:pt idx="545">
                  <c:v>31420</c:v>
                </c:pt>
                <c:pt idx="546">
                  <c:v>396</c:v>
                </c:pt>
                <c:pt idx="547">
                  <c:v>33894</c:v>
                </c:pt>
                <c:pt idx="548">
                  <c:v>393</c:v>
                </c:pt>
                <c:pt idx="549">
                  <c:v>33734</c:v>
                </c:pt>
                <c:pt idx="550">
                  <c:v>391</c:v>
                </c:pt>
                <c:pt idx="551">
                  <c:v>33504</c:v>
                </c:pt>
                <c:pt idx="552">
                  <c:v>388</c:v>
                </c:pt>
                <c:pt idx="553">
                  <c:v>30155</c:v>
                </c:pt>
                <c:pt idx="554">
                  <c:v>386</c:v>
                </c:pt>
                <c:pt idx="555">
                  <c:v>32340</c:v>
                </c:pt>
                <c:pt idx="556">
                  <c:v>385</c:v>
                </c:pt>
                <c:pt idx="557">
                  <c:v>32231</c:v>
                </c:pt>
                <c:pt idx="558">
                  <c:v>383</c:v>
                </c:pt>
                <c:pt idx="559">
                  <c:v>31960</c:v>
                </c:pt>
                <c:pt idx="560">
                  <c:v>380</c:v>
                </c:pt>
                <c:pt idx="561">
                  <c:v>28916</c:v>
                </c:pt>
                <c:pt idx="562">
                  <c:v>379</c:v>
                </c:pt>
                <c:pt idx="563">
                  <c:v>31055</c:v>
                </c:pt>
                <c:pt idx="564">
                  <c:v>377</c:v>
                </c:pt>
                <c:pt idx="565">
                  <c:v>30948</c:v>
                </c:pt>
                <c:pt idx="566">
                  <c:v>374</c:v>
                </c:pt>
                <c:pt idx="567">
                  <c:v>30682</c:v>
                </c:pt>
                <c:pt idx="568">
                  <c:v>373</c:v>
                </c:pt>
                <c:pt idx="569">
                  <c:v>27703</c:v>
                </c:pt>
                <c:pt idx="570">
                  <c:v>370</c:v>
                </c:pt>
                <c:pt idx="571">
                  <c:v>29796</c:v>
                </c:pt>
                <c:pt idx="572">
                  <c:v>368</c:v>
                </c:pt>
                <c:pt idx="573">
                  <c:v>29691</c:v>
                </c:pt>
                <c:pt idx="574">
                  <c:v>367</c:v>
                </c:pt>
                <c:pt idx="575">
                  <c:v>29430</c:v>
                </c:pt>
                <c:pt idx="576">
                  <c:v>364</c:v>
                </c:pt>
                <c:pt idx="577">
                  <c:v>26516</c:v>
                </c:pt>
                <c:pt idx="578">
                  <c:v>362</c:v>
                </c:pt>
                <c:pt idx="579">
                  <c:v>28563</c:v>
                </c:pt>
                <c:pt idx="580">
                  <c:v>361</c:v>
                </c:pt>
                <c:pt idx="581">
                  <c:v>28460</c:v>
                </c:pt>
                <c:pt idx="582">
                  <c:v>359</c:v>
                </c:pt>
                <c:pt idx="583">
                  <c:v>28204</c:v>
                </c:pt>
                <c:pt idx="584">
                  <c:v>356</c:v>
                </c:pt>
                <c:pt idx="585">
                  <c:v>25353</c:v>
                </c:pt>
                <c:pt idx="586">
                  <c:v>355</c:v>
                </c:pt>
                <c:pt idx="587">
                  <c:v>27180</c:v>
                </c:pt>
                <c:pt idx="588">
                  <c:v>352</c:v>
                </c:pt>
                <c:pt idx="589">
                  <c:v>27037</c:v>
                </c:pt>
                <c:pt idx="590">
                  <c:v>350</c:v>
                </c:pt>
                <c:pt idx="591">
                  <c:v>26832</c:v>
                </c:pt>
                <c:pt idx="592">
                  <c:v>348</c:v>
                </c:pt>
                <c:pt idx="593">
                  <c:v>24218</c:v>
                </c:pt>
                <c:pt idx="594">
                  <c:v>346</c:v>
                </c:pt>
                <c:pt idx="595">
                  <c:v>26003</c:v>
                </c:pt>
                <c:pt idx="596">
                  <c:v>344</c:v>
                </c:pt>
                <c:pt idx="597">
                  <c:v>25863</c:v>
                </c:pt>
                <c:pt idx="598">
                  <c:v>342</c:v>
                </c:pt>
                <c:pt idx="599">
                  <c:v>25662</c:v>
                </c:pt>
                <c:pt idx="600">
                  <c:v>340</c:v>
                </c:pt>
                <c:pt idx="601">
                  <c:v>23109</c:v>
                </c:pt>
                <c:pt idx="602">
                  <c:v>338</c:v>
                </c:pt>
                <c:pt idx="603">
                  <c:v>24852</c:v>
                </c:pt>
                <c:pt idx="604">
                  <c:v>336</c:v>
                </c:pt>
                <c:pt idx="605">
                  <c:v>24715</c:v>
                </c:pt>
                <c:pt idx="606">
                  <c:v>335</c:v>
                </c:pt>
                <c:pt idx="607">
                  <c:v>24518</c:v>
                </c:pt>
                <c:pt idx="608">
                  <c:v>332</c:v>
                </c:pt>
                <c:pt idx="609">
                  <c:v>22026</c:v>
                </c:pt>
                <c:pt idx="610">
                  <c:v>330</c:v>
                </c:pt>
                <c:pt idx="611">
                  <c:v>23727</c:v>
                </c:pt>
                <c:pt idx="612">
                  <c:v>329</c:v>
                </c:pt>
                <c:pt idx="613">
                  <c:v>23593</c:v>
                </c:pt>
                <c:pt idx="614">
                  <c:v>325</c:v>
                </c:pt>
                <c:pt idx="615">
                  <c:v>23400</c:v>
                </c:pt>
                <c:pt idx="616">
                  <c:v>323</c:v>
                </c:pt>
                <c:pt idx="617">
                  <c:v>20969</c:v>
                </c:pt>
                <c:pt idx="618">
                  <c:v>321</c:v>
                </c:pt>
                <c:pt idx="619">
                  <c:v>22430</c:v>
                </c:pt>
                <c:pt idx="620">
                  <c:v>319</c:v>
                </c:pt>
                <c:pt idx="621">
                  <c:v>22339</c:v>
                </c:pt>
                <c:pt idx="622">
                  <c:v>317</c:v>
                </c:pt>
                <c:pt idx="623">
                  <c:v>22113</c:v>
                </c:pt>
                <c:pt idx="624">
                  <c:v>315</c:v>
                </c:pt>
                <c:pt idx="625">
                  <c:v>19938</c:v>
                </c:pt>
                <c:pt idx="626">
                  <c:v>314</c:v>
                </c:pt>
                <c:pt idx="627">
                  <c:v>21362</c:v>
                </c:pt>
                <c:pt idx="628">
                  <c:v>311</c:v>
                </c:pt>
                <c:pt idx="629">
                  <c:v>21273</c:v>
                </c:pt>
                <c:pt idx="630">
                  <c:v>309</c:v>
                </c:pt>
                <c:pt idx="631">
                  <c:v>21052</c:v>
                </c:pt>
                <c:pt idx="632">
                  <c:v>307</c:v>
                </c:pt>
                <c:pt idx="633">
                  <c:v>18933</c:v>
                </c:pt>
                <c:pt idx="634">
                  <c:v>305</c:v>
                </c:pt>
                <c:pt idx="635">
                  <c:v>20320</c:v>
                </c:pt>
                <c:pt idx="636">
                  <c:v>303</c:v>
                </c:pt>
                <c:pt idx="637">
                  <c:v>20233</c:v>
                </c:pt>
                <c:pt idx="638">
                  <c:v>301</c:v>
                </c:pt>
                <c:pt idx="639">
                  <c:v>20017</c:v>
                </c:pt>
                <c:pt idx="640">
                  <c:v>299</c:v>
                </c:pt>
                <c:pt idx="641">
                  <c:v>17954</c:v>
                </c:pt>
                <c:pt idx="642">
                  <c:v>298</c:v>
                </c:pt>
                <c:pt idx="643">
                  <c:v>19304</c:v>
                </c:pt>
                <c:pt idx="644">
                  <c:v>295</c:v>
                </c:pt>
                <c:pt idx="645">
                  <c:v>19219</c:v>
                </c:pt>
                <c:pt idx="646">
                  <c:v>293</c:v>
                </c:pt>
                <c:pt idx="647">
                  <c:v>19008</c:v>
                </c:pt>
                <c:pt idx="648">
                  <c:v>291</c:v>
                </c:pt>
                <c:pt idx="649">
                  <c:v>16999</c:v>
                </c:pt>
                <c:pt idx="650">
                  <c:v>289</c:v>
                </c:pt>
                <c:pt idx="651">
                  <c:v>18170</c:v>
                </c:pt>
                <c:pt idx="652">
                  <c:v>287</c:v>
                </c:pt>
                <c:pt idx="653">
                  <c:v>18053</c:v>
                </c:pt>
                <c:pt idx="654">
                  <c:v>285</c:v>
                </c:pt>
                <c:pt idx="655">
                  <c:v>17885</c:v>
                </c:pt>
                <c:pt idx="656">
                  <c:v>283</c:v>
                </c:pt>
                <c:pt idx="657">
                  <c:v>16072</c:v>
                </c:pt>
                <c:pt idx="658">
                  <c:v>281</c:v>
                </c:pt>
                <c:pt idx="659">
                  <c:v>17210</c:v>
                </c:pt>
                <c:pt idx="660">
                  <c:v>279</c:v>
                </c:pt>
                <c:pt idx="661">
                  <c:v>17096</c:v>
                </c:pt>
                <c:pt idx="662">
                  <c:v>277</c:v>
                </c:pt>
                <c:pt idx="663">
                  <c:v>16932</c:v>
                </c:pt>
                <c:pt idx="664">
                  <c:v>276</c:v>
                </c:pt>
                <c:pt idx="665">
                  <c:v>15171</c:v>
                </c:pt>
                <c:pt idx="666">
                  <c:v>273</c:v>
                </c:pt>
                <c:pt idx="667">
                  <c:v>16276</c:v>
                </c:pt>
                <c:pt idx="668">
                  <c:v>271</c:v>
                </c:pt>
                <c:pt idx="669">
                  <c:v>16165</c:v>
                </c:pt>
                <c:pt idx="670">
                  <c:v>269</c:v>
                </c:pt>
                <c:pt idx="671">
                  <c:v>16005</c:v>
                </c:pt>
                <c:pt idx="672">
                  <c:v>267</c:v>
                </c:pt>
                <c:pt idx="673">
                  <c:v>14296</c:v>
                </c:pt>
                <c:pt idx="674">
                  <c:v>265</c:v>
                </c:pt>
                <c:pt idx="675">
                  <c:v>15368</c:v>
                </c:pt>
                <c:pt idx="676">
                  <c:v>263</c:v>
                </c:pt>
                <c:pt idx="677">
                  <c:v>15260</c:v>
                </c:pt>
                <c:pt idx="678">
                  <c:v>260</c:v>
                </c:pt>
                <c:pt idx="679">
                  <c:v>15104</c:v>
                </c:pt>
                <c:pt idx="680">
                  <c:v>258</c:v>
                </c:pt>
                <c:pt idx="681">
                  <c:v>13447</c:v>
                </c:pt>
                <c:pt idx="682">
                  <c:v>256</c:v>
                </c:pt>
                <c:pt idx="683">
                  <c:v>14328</c:v>
                </c:pt>
                <c:pt idx="684">
                  <c:v>254</c:v>
                </c:pt>
                <c:pt idx="685">
                  <c:v>14255</c:v>
                </c:pt>
                <c:pt idx="686">
                  <c:v>252</c:v>
                </c:pt>
                <c:pt idx="687">
                  <c:v>14074</c:v>
                </c:pt>
                <c:pt idx="688">
                  <c:v>250</c:v>
                </c:pt>
                <c:pt idx="689">
                  <c:v>12624</c:v>
                </c:pt>
                <c:pt idx="690">
                  <c:v>248</c:v>
                </c:pt>
                <c:pt idx="691">
                  <c:v>13477</c:v>
                </c:pt>
                <c:pt idx="692">
                  <c:v>246</c:v>
                </c:pt>
                <c:pt idx="693">
                  <c:v>13406</c:v>
                </c:pt>
                <c:pt idx="694">
                  <c:v>244</c:v>
                </c:pt>
                <c:pt idx="695">
                  <c:v>13230</c:v>
                </c:pt>
                <c:pt idx="696">
                  <c:v>242</c:v>
                </c:pt>
                <c:pt idx="697">
                  <c:v>11827</c:v>
                </c:pt>
                <c:pt idx="698">
                  <c:v>240</c:v>
                </c:pt>
                <c:pt idx="699">
                  <c:v>12652</c:v>
                </c:pt>
                <c:pt idx="700">
                  <c:v>238</c:v>
                </c:pt>
                <c:pt idx="701">
                  <c:v>12583</c:v>
                </c:pt>
                <c:pt idx="702">
                  <c:v>236</c:v>
                </c:pt>
                <c:pt idx="703">
                  <c:v>12412</c:v>
                </c:pt>
                <c:pt idx="704">
                  <c:v>234</c:v>
                </c:pt>
                <c:pt idx="705">
                  <c:v>11056</c:v>
                </c:pt>
                <c:pt idx="706">
                  <c:v>232</c:v>
                </c:pt>
                <c:pt idx="707">
                  <c:v>11853</c:v>
                </c:pt>
                <c:pt idx="708">
                  <c:v>230</c:v>
                </c:pt>
                <c:pt idx="709">
                  <c:v>11786</c:v>
                </c:pt>
                <c:pt idx="710">
                  <c:v>228</c:v>
                </c:pt>
                <c:pt idx="711">
                  <c:v>11620</c:v>
                </c:pt>
                <c:pt idx="712">
                  <c:v>226</c:v>
                </c:pt>
                <c:pt idx="713">
                  <c:v>10309</c:v>
                </c:pt>
                <c:pt idx="714">
                  <c:v>224</c:v>
                </c:pt>
                <c:pt idx="715">
                  <c:v>10968</c:v>
                </c:pt>
                <c:pt idx="716">
                  <c:v>222</c:v>
                </c:pt>
                <c:pt idx="717">
                  <c:v>10877</c:v>
                </c:pt>
                <c:pt idx="718">
                  <c:v>220</c:v>
                </c:pt>
                <c:pt idx="719">
                  <c:v>10746</c:v>
                </c:pt>
                <c:pt idx="720">
                  <c:v>218</c:v>
                </c:pt>
                <c:pt idx="721">
                  <c:v>9590</c:v>
                </c:pt>
                <c:pt idx="722">
                  <c:v>217</c:v>
                </c:pt>
                <c:pt idx="723">
                  <c:v>10225</c:v>
                </c:pt>
                <c:pt idx="724">
                  <c:v>214</c:v>
                </c:pt>
                <c:pt idx="725">
                  <c:v>10137</c:v>
                </c:pt>
                <c:pt idx="726">
                  <c:v>213</c:v>
                </c:pt>
                <c:pt idx="727">
                  <c:v>10010</c:v>
                </c:pt>
                <c:pt idx="728">
                  <c:v>210</c:v>
                </c:pt>
                <c:pt idx="729">
                  <c:v>8897</c:v>
                </c:pt>
                <c:pt idx="730">
                  <c:v>208</c:v>
                </c:pt>
                <c:pt idx="731">
                  <c:v>9508</c:v>
                </c:pt>
                <c:pt idx="732">
                  <c:v>206</c:v>
                </c:pt>
                <c:pt idx="733">
                  <c:v>9423</c:v>
                </c:pt>
                <c:pt idx="734">
                  <c:v>204</c:v>
                </c:pt>
                <c:pt idx="735">
                  <c:v>9300</c:v>
                </c:pt>
                <c:pt idx="736">
                  <c:v>202</c:v>
                </c:pt>
                <c:pt idx="737">
                  <c:v>8230</c:v>
                </c:pt>
                <c:pt idx="738">
                  <c:v>200</c:v>
                </c:pt>
                <c:pt idx="739">
                  <c:v>8817</c:v>
                </c:pt>
                <c:pt idx="740">
                  <c:v>198</c:v>
                </c:pt>
                <c:pt idx="741">
                  <c:v>8735</c:v>
                </c:pt>
                <c:pt idx="742">
                  <c:v>195</c:v>
                </c:pt>
                <c:pt idx="743">
                  <c:v>8616</c:v>
                </c:pt>
                <c:pt idx="744">
                  <c:v>193</c:v>
                </c:pt>
                <c:pt idx="745">
                  <c:v>7589</c:v>
                </c:pt>
                <c:pt idx="746">
                  <c:v>191</c:v>
                </c:pt>
                <c:pt idx="747">
                  <c:v>8034</c:v>
                </c:pt>
                <c:pt idx="748">
                  <c:v>189</c:v>
                </c:pt>
                <c:pt idx="749">
                  <c:v>7979</c:v>
                </c:pt>
                <c:pt idx="750">
                  <c:v>187</c:v>
                </c:pt>
                <c:pt idx="751">
                  <c:v>7843</c:v>
                </c:pt>
                <c:pt idx="752">
                  <c:v>185</c:v>
                </c:pt>
                <c:pt idx="753">
                  <c:v>6974</c:v>
                </c:pt>
                <c:pt idx="754">
                  <c:v>183</c:v>
                </c:pt>
                <c:pt idx="755">
                  <c:v>7400</c:v>
                </c:pt>
                <c:pt idx="756">
                  <c:v>181</c:v>
                </c:pt>
                <c:pt idx="757">
                  <c:v>7347</c:v>
                </c:pt>
                <c:pt idx="758">
                  <c:v>179</c:v>
                </c:pt>
                <c:pt idx="759">
                  <c:v>7216</c:v>
                </c:pt>
                <c:pt idx="760">
                  <c:v>177</c:v>
                </c:pt>
                <c:pt idx="761">
                  <c:v>6385</c:v>
                </c:pt>
                <c:pt idx="762">
                  <c:v>175</c:v>
                </c:pt>
                <c:pt idx="763">
                  <c:v>6792</c:v>
                </c:pt>
                <c:pt idx="764">
                  <c:v>173</c:v>
                </c:pt>
                <c:pt idx="765">
                  <c:v>6741</c:v>
                </c:pt>
                <c:pt idx="766">
                  <c:v>171</c:v>
                </c:pt>
                <c:pt idx="767">
                  <c:v>6615</c:v>
                </c:pt>
                <c:pt idx="768">
                  <c:v>169</c:v>
                </c:pt>
                <c:pt idx="769">
                  <c:v>5822</c:v>
                </c:pt>
                <c:pt idx="770">
                  <c:v>167</c:v>
                </c:pt>
                <c:pt idx="771">
                  <c:v>6210</c:v>
                </c:pt>
                <c:pt idx="772">
                  <c:v>165</c:v>
                </c:pt>
                <c:pt idx="773">
                  <c:v>6161</c:v>
                </c:pt>
                <c:pt idx="774">
                  <c:v>163</c:v>
                </c:pt>
                <c:pt idx="775">
                  <c:v>6040</c:v>
                </c:pt>
                <c:pt idx="776">
                  <c:v>161</c:v>
                </c:pt>
                <c:pt idx="777">
                  <c:v>5283</c:v>
                </c:pt>
                <c:pt idx="778">
                  <c:v>159</c:v>
                </c:pt>
                <c:pt idx="779">
                  <c:v>5574</c:v>
                </c:pt>
                <c:pt idx="780">
                  <c:v>157</c:v>
                </c:pt>
                <c:pt idx="781">
                  <c:v>5509</c:v>
                </c:pt>
                <c:pt idx="782">
                  <c:v>155</c:v>
                </c:pt>
                <c:pt idx="783">
                  <c:v>5415</c:v>
                </c:pt>
                <c:pt idx="784">
                  <c:v>153</c:v>
                </c:pt>
                <c:pt idx="785">
                  <c:v>4772</c:v>
                </c:pt>
                <c:pt idx="786">
                  <c:v>151</c:v>
                </c:pt>
                <c:pt idx="787">
                  <c:v>5048</c:v>
                </c:pt>
                <c:pt idx="788">
                  <c:v>149</c:v>
                </c:pt>
                <c:pt idx="789">
                  <c:v>4986</c:v>
                </c:pt>
                <c:pt idx="790">
                  <c:v>147</c:v>
                </c:pt>
                <c:pt idx="791">
                  <c:v>4896</c:v>
                </c:pt>
                <c:pt idx="792">
                  <c:v>145</c:v>
                </c:pt>
                <c:pt idx="793">
                  <c:v>4287</c:v>
                </c:pt>
                <c:pt idx="794">
                  <c:v>143</c:v>
                </c:pt>
                <c:pt idx="795">
                  <c:v>4548</c:v>
                </c:pt>
                <c:pt idx="796">
                  <c:v>141</c:v>
                </c:pt>
                <c:pt idx="797">
                  <c:v>4489</c:v>
                </c:pt>
                <c:pt idx="798">
                  <c:v>139</c:v>
                </c:pt>
                <c:pt idx="799">
                  <c:v>4403</c:v>
                </c:pt>
                <c:pt idx="800">
                  <c:v>137</c:v>
                </c:pt>
                <c:pt idx="801">
                  <c:v>3828</c:v>
                </c:pt>
                <c:pt idx="802">
                  <c:v>135</c:v>
                </c:pt>
                <c:pt idx="803">
                  <c:v>4074</c:v>
                </c:pt>
                <c:pt idx="804">
                  <c:v>133</c:v>
                </c:pt>
                <c:pt idx="805">
                  <c:v>4018</c:v>
                </c:pt>
                <c:pt idx="806">
                  <c:v>130</c:v>
                </c:pt>
                <c:pt idx="807">
                  <c:v>3936</c:v>
                </c:pt>
                <c:pt idx="808">
                  <c:v>128</c:v>
                </c:pt>
                <c:pt idx="809">
                  <c:v>3395</c:v>
                </c:pt>
                <c:pt idx="810">
                  <c:v>126</c:v>
                </c:pt>
                <c:pt idx="811">
                  <c:v>3548</c:v>
                </c:pt>
                <c:pt idx="812">
                  <c:v>124</c:v>
                </c:pt>
                <c:pt idx="813">
                  <c:v>3511</c:v>
                </c:pt>
                <c:pt idx="814">
                  <c:v>122</c:v>
                </c:pt>
                <c:pt idx="815">
                  <c:v>3420</c:v>
                </c:pt>
                <c:pt idx="816">
                  <c:v>120</c:v>
                </c:pt>
                <c:pt idx="817">
                  <c:v>2988</c:v>
                </c:pt>
                <c:pt idx="818">
                  <c:v>118</c:v>
                </c:pt>
                <c:pt idx="819">
                  <c:v>3131</c:v>
                </c:pt>
                <c:pt idx="820">
                  <c:v>116</c:v>
                </c:pt>
                <c:pt idx="821">
                  <c:v>3096</c:v>
                </c:pt>
                <c:pt idx="822">
                  <c:v>114</c:v>
                </c:pt>
                <c:pt idx="823">
                  <c:v>3010</c:v>
                </c:pt>
                <c:pt idx="824">
                  <c:v>112</c:v>
                </c:pt>
                <c:pt idx="825">
                  <c:v>2607</c:v>
                </c:pt>
                <c:pt idx="826">
                  <c:v>110</c:v>
                </c:pt>
                <c:pt idx="827">
                  <c:v>2740</c:v>
                </c:pt>
                <c:pt idx="828">
                  <c:v>108</c:v>
                </c:pt>
                <c:pt idx="829">
                  <c:v>2707</c:v>
                </c:pt>
                <c:pt idx="830">
                  <c:v>106</c:v>
                </c:pt>
                <c:pt idx="831">
                  <c:v>2626</c:v>
                </c:pt>
                <c:pt idx="832">
                  <c:v>104</c:v>
                </c:pt>
                <c:pt idx="833">
                  <c:v>2252</c:v>
                </c:pt>
                <c:pt idx="834">
                  <c:v>102</c:v>
                </c:pt>
                <c:pt idx="835">
                  <c:v>2375</c:v>
                </c:pt>
                <c:pt idx="836">
                  <c:v>100</c:v>
                </c:pt>
                <c:pt idx="837">
                  <c:v>2344</c:v>
                </c:pt>
                <c:pt idx="838">
                  <c:v>98</c:v>
                </c:pt>
                <c:pt idx="839">
                  <c:v>2268</c:v>
                </c:pt>
                <c:pt idx="840">
                  <c:v>96</c:v>
                </c:pt>
                <c:pt idx="841">
                  <c:v>1921</c:v>
                </c:pt>
                <c:pt idx="842">
                  <c:v>94</c:v>
                </c:pt>
                <c:pt idx="843">
                  <c:v>1988</c:v>
                </c:pt>
                <c:pt idx="844">
                  <c:v>92</c:v>
                </c:pt>
                <c:pt idx="845">
                  <c:v>1949</c:v>
                </c:pt>
                <c:pt idx="846">
                  <c:v>90</c:v>
                </c:pt>
                <c:pt idx="847">
                  <c:v>1892</c:v>
                </c:pt>
                <c:pt idx="848">
                  <c:v>88</c:v>
                </c:pt>
                <c:pt idx="849">
                  <c:v>1618</c:v>
                </c:pt>
                <c:pt idx="850">
                  <c:v>86</c:v>
                </c:pt>
                <c:pt idx="851">
                  <c:v>1679</c:v>
                </c:pt>
                <c:pt idx="852">
                  <c:v>84</c:v>
                </c:pt>
                <c:pt idx="853">
                  <c:v>1643</c:v>
                </c:pt>
                <c:pt idx="854">
                  <c:v>82</c:v>
                </c:pt>
                <c:pt idx="855">
                  <c:v>1590</c:v>
                </c:pt>
                <c:pt idx="856">
                  <c:v>80</c:v>
                </c:pt>
                <c:pt idx="857">
                  <c:v>1341</c:v>
                </c:pt>
                <c:pt idx="858">
                  <c:v>78</c:v>
                </c:pt>
                <c:pt idx="859">
                  <c:v>1396</c:v>
                </c:pt>
                <c:pt idx="860">
                  <c:v>76</c:v>
                </c:pt>
                <c:pt idx="861">
                  <c:v>1363</c:v>
                </c:pt>
                <c:pt idx="862">
                  <c:v>74</c:v>
                </c:pt>
                <c:pt idx="863">
                  <c:v>1314</c:v>
                </c:pt>
                <c:pt idx="864">
                  <c:v>72</c:v>
                </c:pt>
                <c:pt idx="865">
                  <c:v>1090</c:v>
                </c:pt>
                <c:pt idx="866">
                  <c:v>70</c:v>
                </c:pt>
                <c:pt idx="867">
                  <c:v>1139</c:v>
                </c:pt>
                <c:pt idx="868">
                  <c:v>68</c:v>
                </c:pt>
                <c:pt idx="869">
                  <c:v>1109</c:v>
                </c:pt>
                <c:pt idx="870">
                  <c:v>65</c:v>
                </c:pt>
                <c:pt idx="871">
                  <c:v>1064</c:v>
                </c:pt>
                <c:pt idx="872">
                  <c:v>63</c:v>
                </c:pt>
                <c:pt idx="873">
                  <c:v>865</c:v>
                </c:pt>
                <c:pt idx="874">
                  <c:v>61</c:v>
                </c:pt>
                <c:pt idx="875">
                  <c:v>870</c:v>
                </c:pt>
                <c:pt idx="876">
                  <c:v>59</c:v>
                </c:pt>
                <c:pt idx="877">
                  <c:v>851</c:v>
                </c:pt>
                <c:pt idx="878">
                  <c:v>57</c:v>
                </c:pt>
                <c:pt idx="879">
                  <c:v>805</c:v>
                </c:pt>
                <c:pt idx="880">
                  <c:v>55</c:v>
                </c:pt>
                <c:pt idx="881">
                  <c:v>666</c:v>
                </c:pt>
                <c:pt idx="882">
                  <c:v>53</c:v>
                </c:pt>
                <c:pt idx="883">
                  <c:v>670</c:v>
                </c:pt>
                <c:pt idx="884">
                  <c:v>51</c:v>
                </c:pt>
                <c:pt idx="885">
                  <c:v>653</c:v>
                </c:pt>
                <c:pt idx="886">
                  <c:v>49</c:v>
                </c:pt>
                <c:pt idx="887">
                  <c:v>612</c:v>
                </c:pt>
                <c:pt idx="888">
                  <c:v>47</c:v>
                </c:pt>
                <c:pt idx="889">
                  <c:v>493</c:v>
                </c:pt>
                <c:pt idx="890">
                  <c:v>45</c:v>
                </c:pt>
                <c:pt idx="891">
                  <c:v>496</c:v>
                </c:pt>
                <c:pt idx="892">
                  <c:v>43</c:v>
                </c:pt>
                <c:pt idx="893">
                  <c:v>481</c:v>
                </c:pt>
                <c:pt idx="894">
                  <c:v>41</c:v>
                </c:pt>
                <c:pt idx="895">
                  <c:v>445</c:v>
                </c:pt>
                <c:pt idx="896">
                  <c:v>39</c:v>
                </c:pt>
                <c:pt idx="897">
                  <c:v>346</c:v>
                </c:pt>
                <c:pt idx="898">
                  <c:v>37</c:v>
                </c:pt>
                <c:pt idx="899">
                  <c:v>348</c:v>
                </c:pt>
                <c:pt idx="900">
                  <c:v>35</c:v>
                </c:pt>
                <c:pt idx="901">
                  <c:v>335</c:v>
                </c:pt>
                <c:pt idx="902">
                  <c:v>33</c:v>
                </c:pt>
                <c:pt idx="903">
                  <c:v>304</c:v>
                </c:pt>
                <c:pt idx="904">
                  <c:v>31</c:v>
                </c:pt>
                <c:pt idx="905">
                  <c:v>223</c:v>
                </c:pt>
                <c:pt idx="906">
                  <c:v>29</c:v>
                </c:pt>
                <c:pt idx="907">
                  <c:v>210</c:v>
                </c:pt>
                <c:pt idx="908">
                  <c:v>27</c:v>
                </c:pt>
                <c:pt idx="909">
                  <c:v>197</c:v>
                </c:pt>
                <c:pt idx="910">
                  <c:v>25</c:v>
                </c:pt>
                <c:pt idx="911">
                  <c:v>177</c:v>
                </c:pt>
                <c:pt idx="912">
                  <c:v>23</c:v>
                </c:pt>
                <c:pt idx="913">
                  <c:v>128</c:v>
                </c:pt>
                <c:pt idx="914">
                  <c:v>21</c:v>
                </c:pt>
                <c:pt idx="915">
                  <c:v>118</c:v>
                </c:pt>
                <c:pt idx="916">
                  <c:v>19</c:v>
                </c:pt>
                <c:pt idx="917">
                  <c:v>108</c:v>
                </c:pt>
                <c:pt idx="918">
                  <c:v>17</c:v>
                </c:pt>
                <c:pt idx="919">
                  <c:v>92</c:v>
                </c:pt>
                <c:pt idx="920">
                  <c:v>15</c:v>
                </c:pt>
                <c:pt idx="921">
                  <c:v>59</c:v>
                </c:pt>
                <c:pt idx="922">
                  <c:v>13</c:v>
                </c:pt>
                <c:pt idx="923">
                  <c:v>52</c:v>
                </c:pt>
                <c:pt idx="924">
                  <c:v>11</c:v>
                </c:pt>
                <c:pt idx="925">
                  <c:v>45</c:v>
                </c:pt>
                <c:pt idx="926">
                  <c:v>9</c:v>
                </c:pt>
                <c:pt idx="927">
                  <c:v>33</c:v>
                </c:pt>
                <c:pt idx="928">
                  <c:v>7</c:v>
                </c:pt>
                <c:pt idx="929">
                  <c:v>16</c:v>
                </c:pt>
                <c:pt idx="930">
                  <c:v>5</c:v>
                </c:pt>
                <c:pt idx="931">
                  <c:v>12</c:v>
                </c:pt>
                <c:pt idx="932">
                  <c:v>3</c:v>
                </c:pt>
                <c:pt idx="933">
                  <c:v>8</c:v>
                </c:pt>
                <c:pt idx="934">
                  <c:v>48</c:v>
                </c:pt>
                <c:pt idx="935">
                  <c:v>3541</c:v>
                </c:pt>
                <c:pt idx="936">
                  <c:v>61644</c:v>
                </c:pt>
                <c:pt idx="937">
                  <c:v>47</c:v>
                </c:pt>
                <c:pt idx="938">
                  <c:v>3408</c:v>
                </c:pt>
                <c:pt idx="939">
                  <c:v>57740</c:v>
                </c:pt>
                <c:pt idx="940">
                  <c:v>47</c:v>
                </c:pt>
                <c:pt idx="941">
                  <c:v>3329</c:v>
                </c:pt>
                <c:pt idx="942">
                  <c:v>53964</c:v>
                </c:pt>
                <c:pt idx="943">
                  <c:v>47</c:v>
                </c:pt>
                <c:pt idx="944">
                  <c:v>3250</c:v>
                </c:pt>
                <c:pt idx="945">
                  <c:v>50316</c:v>
                </c:pt>
                <c:pt idx="946">
                  <c:v>47</c:v>
                </c:pt>
                <c:pt idx="947">
                  <c:v>3132</c:v>
                </c:pt>
                <c:pt idx="948">
                  <c:v>46791</c:v>
                </c:pt>
                <c:pt idx="949">
                  <c:v>47</c:v>
                </c:pt>
                <c:pt idx="950">
                  <c:v>3017</c:v>
                </c:pt>
                <c:pt idx="951">
                  <c:v>43394</c:v>
                </c:pt>
                <c:pt idx="952">
                  <c:v>47</c:v>
                </c:pt>
                <c:pt idx="953">
                  <c:v>2901</c:v>
                </c:pt>
                <c:pt idx="954">
                  <c:v>40125</c:v>
                </c:pt>
                <c:pt idx="955">
                  <c:v>47</c:v>
                </c:pt>
                <c:pt idx="956">
                  <c:v>2784</c:v>
                </c:pt>
                <c:pt idx="957">
                  <c:v>36984</c:v>
                </c:pt>
                <c:pt idx="958">
                  <c:v>47</c:v>
                </c:pt>
                <c:pt idx="959">
                  <c:v>2670</c:v>
                </c:pt>
                <c:pt idx="960">
                  <c:v>33971</c:v>
                </c:pt>
                <c:pt idx="961">
                  <c:v>31</c:v>
                </c:pt>
                <c:pt idx="962">
                  <c:v>2552</c:v>
                </c:pt>
                <c:pt idx="963">
                  <c:v>31086</c:v>
                </c:pt>
                <c:pt idx="964">
                  <c:v>47</c:v>
                </c:pt>
                <c:pt idx="965">
                  <c:v>2436</c:v>
                </c:pt>
                <c:pt idx="966">
                  <c:v>28329</c:v>
                </c:pt>
                <c:pt idx="967">
                  <c:v>47</c:v>
                </c:pt>
                <c:pt idx="968">
                  <c:v>2322</c:v>
                </c:pt>
                <c:pt idx="969">
                  <c:v>25700</c:v>
                </c:pt>
                <c:pt idx="970">
                  <c:v>47</c:v>
                </c:pt>
                <c:pt idx="971">
                  <c:v>2204</c:v>
                </c:pt>
                <c:pt idx="972">
                  <c:v>23199</c:v>
                </c:pt>
                <c:pt idx="973">
                  <c:v>47</c:v>
                </c:pt>
                <c:pt idx="974">
                  <c:v>2090</c:v>
                </c:pt>
                <c:pt idx="975">
                  <c:v>20826</c:v>
                </c:pt>
                <c:pt idx="976">
                  <c:v>47</c:v>
                </c:pt>
                <c:pt idx="977">
                  <c:v>1973</c:v>
                </c:pt>
                <c:pt idx="978">
                  <c:v>18581</c:v>
                </c:pt>
                <c:pt idx="979">
                  <c:v>47</c:v>
                </c:pt>
                <c:pt idx="980">
                  <c:v>1857</c:v>
                </c:pt>
                <c:pt idx="981">
                  <c:v>16464</c:v>
                </c:pt>
                <c:pt idx="982">
                  <c:v>47</c:v>
                </c:pt>
                <c:pt idx="983">
                  <c:v>1741</c:v>
                </c:pt>
                <c:pt idx="984">
                  <c:v>14475</c:v>
                </c:pt>
                <c:pt idx="985">
                  <c:v>47</c:v>
                </c:pt>
                <c:pt idx="986">
                  <c:v>1625</c:v>
                </c:pt>
                <c:pt idx="987">
                  <c:v>12614</c:v>
                </c:pt>
                <c:pt idx="988">
                  <c:v>47</c:v>
                </c:pt>
                <c:pt idx="989">
                  <c:v>1509</c:v>
                </c:pt>
                <c:pt idx="990">
                  <c:v>10881</c:v>
                </c:pt>
                <c:pt idx="991">
                  <c:v>47</c:v>
                </c:pt>
                <c:pt idx="992">
                  <c:v>1392</c:v>
                </c:pt>
                <c:pt idx="993">
                  <c:v>9276</c:v>
                </c:pt>
                <c:pt idx="994">
                  <c:v>47</c:v>
                </c:pt>
                <c:pt idx="995">
                  <c:v>1277</c:v>
                </c:pt>
                <c:pt idx="996">
                  <c:v>7799</c:v>
                </c:pt>
                <c:pt idx="997">
                  <c:v>47</c:v>
                </c:pt>
                <c:pt idx="998">
                  <c:v>1162</c:v>
                </c:pt>
                <c:pt idx="999">
                  <c:v>6450</c:v>
                </c:pt>
                <c:pt idx="1000">
                  <c:v>47</c:v>
                </c:pt>
                <c:pt idx="1001">
                  <c:v>1045</c:v>
                </c:pt>
                <c:pt idx="1002">
                  <c:v>5229</c:v>
                </c:pt>
                <c:pt idx="1003">
                  <c:v>47</c:v>
                </c:pt>
                <c:pt idx="1004">
                  <c:v>928</c:v>
                </c:pt>
                <c:pt idx="1005">
                  <c:v>4136</c:v>
                </c:pt>
                <c:pt idx="1006">
                  <c:v>47</c:v>
                </c:pt>
                <c:pt idx="1007">
                  <c:v>813</c:v>
                </c:pt>
                <c:pt idx="1008">
                  <c:v>3171</c:v>
                </c:pt>
                <c:pt idx="1009">
                  <c:v>47</c:v>
                </c:pt>
                <c:pt idx="1010">
                  <c:v>696</c:v>
                </c:pt>
                <c:pt idx="1011">
                  <c:v>2334</c:v>
                </c:pt>
                <c:pt idx="1012">
                  <c:v>47</c:v>
                </c:pt>
                <c:pt idx="1013">
                  <c:v>580</c:v>
                </c:pt>
                <c:pt idx="1014">
                  <c:v>1610</c:v>
                </c:pt>
                <c:pt idx="1015">
                  <c:v>48</c:v>
                </c:pt>
                <c:pt idx="1016">
                  <c:v>452</c:v>
                </c:pt>
                <c:pt idx="1017">
                  <c:v>1024</c:v>
                </c:pt>
                <c:pt idx="1018">
                  <c:v>47</c:v>
                </c:pt>
                <c:pt idx="1019">
                  <c:v>348</c:v>
                </c:pt>
                <c:pt idx="1020">
                  <c:v>600</c:v>
                </c:pt>
                <c:pt idx="1021">
                  <c:v>47</c:v>
                </c:pt>
                <c:pt idx="1022">
                  <c:v>232</c:v>
                </c:pt>
                <c:pt idx="1023">
                  <c:v>256</c:v>
                </c:pt>
                <c:pt idx="1024">
                  <c:v>47</c:v>
                </c:pt>
                <c:pt idx="1025">
                  <c:v>116</c:v>
                </c:pt>
                <c:pt idx="1026">
                  <c:v>64</c:v>
                </c:pt>
                <c:pt idx="1027">
                  <c:v>47</c:v>
                </c:pt>
                <c:pt idx="1028">
                  <c:v>46468</c:v>
                </c:pt>
                <c:pt idx="1029">
                  <c:v>117354</c:v>
                </c:pt>
                <c:pt idx="1030">
                  <c:v>29393</c:v>
                </c:pt>
                <c:pt idx="1031">
                  <c:v>2366168</c:v>
                </c:pt>
                <c:pt idx="1032">
                  <c:v>2231492</c:v>
                </c:pt>
                <c:pt idx="1033">
                  <c:v>2365552</c:v>
                </c:pt>
                <c:pt idx="1034">
                  <c:v>2231324</c:v>
                </c:pt>
                <c:pt idx="1035">
                  <c:v>69</c:v>
                </c:pt>
                <c:pt idx="1036">
                  <c:v>192</c:v>
                </c:pt>
                <c:pt idx="1037">
                  <c:v>207</c:v>
                </c:pt>
                <c:pt idx="1038">
                  <c:v>384</c:v>
                </c:pt>
                <c:pt idx="1039">
                  <c:v>345</c:v>
                </c:pt>
                <c:pt idx="1040">
                  <c:v>576</c:v>
                </c:pt>
                <c:pt idx="1041">
                  <c:v>483</c:v>
                </c:pt>
                <c:pt idx="1042">
                  <c:v>632</c:v>
                </c:pt>
                <c:pt idx="1043">
                  <c:v>468</c:v>
                </c:pt>
                <c:pt idx="1044">
                  <c:v>790</c:v>
                </c:pt>
                <c:pt idx="1045">
                  <c:v>572</c:v>
                </c:pt>
                <c:pt idx="1046">
                  <c:v>948</c:v>
                </c:pt>
                <c:pt idx="1047">
                  <c:v>676</c:v>
                </c:pt>
                <c:pt idx="1048">
                  <c:v>1106</c:v>
                </c:pt>
                <c:pt idx="1049">
                  <c:v>780</c:v>
                </c:pt>
                <c:pt idx="1050">
                  <c:v>1264</c:v>
                </c:pt>
                <c:pt idx="1051">
                  <c:v>884</c:v>
                </c:pt>
                <c:pt idx="1052">
                  <c:v>1422</c:v>
                </c:pt>
                <c:pt idx="1053">
                  <c:v>988</c:v>
                </c:pt>
                <c:pt idx="1054">
                  <c:v>1580</c:v>
                </c:pt>
                <c:pt idx="1055">
                  <c:v>1092</c:v>
                </c:pt>
                <c:pt idx="1056">
                  <c:v>1738</c:v>
                </c:pt>
                <c:pt idx="1057">
                  <c:v>1196</c:v>
                </c:pt>
                <c:pt idx="1058">
                  <c:v>1896</c:v>
                </c:pt>
                <c:pt idx="1059">
                  <c:v>1300</c:v>
                </c:pt>
                <c:pt idx="1060">
                  <c:v>2054</c:v>
                </c:pt>
                <c:pt idx="1061">
                  <c:v>1404</c:v>
                </c:pt>
                <c:pt idx="1062">
                  <c:v>2212</c:v>
                </c:pt>
                <c:pt idx="1063">
                  <c:v>1508</c:v>
                </c:pt>
                <c:pt idx="1064">
                  <c:v>2370</c:v>
                </c:pt>
                <c:pt idx="1065">
                  <c:v>1612</c:v>
                </c:pt>
                <c:pt idx="1066">
                  <c:v>2528</c:v>
                </c:pt>
                <c:pt idx="1067">
                  <c:v>1716</c:v>
                </c:pt>
                <c:pt idx="1068">
                  <c:v>2686</c:v>
                </c:pt>
                <c:pt idx="1069">
                  <c:v>1820</c:v>
                </c:pt>
                <c:pt idx="1070">
                  <c:v>2844</c:v>
                </c:pt>
                <c:pt idx="1071">
                  <c:v>1924</c:v>
                </c:pt>
                <c:pt idx="1072">
                  <c:v>3002</c:v>
                </c:pt>
                <c:pt idx="1073">
                  <c:v>2028</c:v>
                </c:pt>
                <c:pt idx="1074">
                  <c:v>3160</c:v>
                </c:pt>
                <c:pt idx="1075">
                  <c:v>2132</c:v>
                </c:pt>
                <c:pt idx="1076">
                  <c:v>3318</c:v>
                </c:pt>
                <c:pt idx="1077">
                  <c:v>2236</c:v>
                </c:pt>
                <c:pt idx="1078">
                  <c:v>3476</c:v>
                </c:pt>
                <c:pt idx="1079">
                  <c:v>2340</c:v>
                </c:pt>
                <c:pt idx="1080">
                  <c:v>3634</c:v>
                </c:pt>
                <c:pt idx="1081">
                  <c:v>2444</c:v>
                </c:pt>
                <c:pt idx="1082">
                  <c:v>3792</c:v>
                </c:pt>
                <c:pt idx="1083">
                  <c:v>2548</c:v>
                </c:pt>
                <c:pt idx="1084">
                  <c:v>3950</c:v>
                </c:pt>
                <c:pt idx="1085">
                  <c:v>2652</c:v>
                </c:pt>
                <c:pt idx="1086">
                  <c:v>4108</c:v>
                </c:pt>
                <c:pt idx="1087">
                  <c:v>2756</c:v>
                </c:pt>
                <c:pt idx="1088">
                  <c:v>4266</c:v>
                </c:pt>
                <c:pt idx="1089">
                  <c:v>2860</c:v>
                </c:pt>
                <c:pt idx="1090">
                  <c:v>4424</c:v>
                </c:pt>
                <c:pt idx="1091">
                  <c:v>2964</c:v>
                </c:pt>
                <c:pt idx="1092">
                  <c:v>4582</c:v>
                </c:pt>
                <c:pt idx="1093">
                  <c:v>3068</c:v>
                </c:pt>
                <c:pt idx="1094">
                  <c:v>4740</c:v>
                </c:pt>
                <c:pt idx="1095">
                  <c:v>3172</c:v>
                </c:pt>
                <c:pt idx="1096">
                  <c:v>4898</c:v>
                </c:pt>
                <c:pt idx="1097">
                  <c:v>3276</c:v>
                </c:pt>
                <c:pt idx="1098">
                  <c:v>5056</c:v>
                </c:pt>
                <c:pt idx="1099">
                  <c:v>3380</c:v>
                </c:pt>
                <c:pt idx="1100">
                  <c:v>5214</c:v>
                </c:pt>
                <c:pt idx="1101">
                  <c:v>3484</c:v>
                </c:pt>
                <c:pt idx="1102">
                  <c:v>5372</c:v>
                </c:pt>
                <c:pt idx="1103">
                  <c:v>3588</c:v>
                </c:pt>
                <c:pt idx="1104">
                  <c:v>5530</c:v>
                </c:pt>
                <c:pt idx="1105">
                  <c:v>3692</c:v>
                </c:pt>
                <c:pt idx="1106">
                  <c:v>5688</c:v>
                </c:pt>
                <c:pt idx="1107">
                  <c:v>3796</c:v>
                </c:pt>
                <c:pt idx="1108">
                  <c:v>5846</c:v>
                </c:pt>
                <c:pt idx="1109">
                  <c:v>3900</c:v>
                </c:pt>
                <c:pt idx="1110">
                  <c:v>6004</c:v>
                </c:pt>
                <c:pt idx="1111">
                  <c:v>4004</c:v>
                </c:pt>
                <c:pt idx="1112">
                  <c:v>6162</c:v>
                </c:pt>
                <c:pt idx="1113">
                  <c:v>4108</c:v>
                </c:pt>
                <c:pt idx="1114">
                  <c:v>6320</c:v>
                </c:pt>
                <c:pt idx="1115">
                  <c:v>4212</c:v>
                </c:pt>
                <c:pt idx="1116">
                  <c:v>6478</c:v>
                </c:pt>
                <c:pt idx="1117">
                  <c:v>4316</c:v>
                </c:pt>
                <c:pt idx="1118">
                  <c:v>6636</c:v>
                </c:pt>
                <c:pt idx="1119">
                  <c:v>4420</c:v>
                </c:pt>
                <c:pt idx="1120">
                  <c:v>6794</c:v>
                </c:pt>
                <c:pt idx="1121">
                  <c:v>4524</c:v>
                </c:pt>
                <c:pt idx="1122">
                  <c:v>6952</c:v>
                </c:pt>
                <c:pt idx="1123">
                  <c:v>4628</c:v>
                </c:pt>
                <c:pt idx="1124">
                  <c:v>7110</c:v>
                </c:pt>
                <c:pt idx="1125">
                  <c:v>4732</c:v>
                </c:pt>
                <c:pt idx="1126">
                  <c:v>7268</c:v>
                </c:pt>
                <c:pt idx="1127">
                  <c:v>4836</c:v>
                </c:pt>
                <c:pt idx="1128">
                  <c:v>7426</c:v>
                </c:pt>
                <c:pt idx="1129">
                  <c:v>4940</c:v>
                </c:pt>
                <c:pt idx="1130">
                  <c:v>7584</c:v>
                </c:pt>
                <c:pt idx="1131">
                  <c:v>5044</c:v>
                </c:pt>
                <c:pt idx="1132">
                  <c:v>7742</c:v>
                </c:pt>
                <c:pt idx="1133">
                  <c:v>5148</c:v>
                </c:pt>
                <c:pt idx="1134">
                  <c:v>7900</c:v>
                </c:pt>
                <c:pt idx="1135">
                  <c:v>5252</c:v>
                </c:pt>
                <c:pt idx="1136">
                  <c:v>8058</c:v>
                </c:pt>
                <c:pt idx="1137">
                  <c:v>5356</c:v>
                </c:pt>
                <c:pt idx="1138">
                  <c:v>8216</c:v>
                </c:pt>
                <c:pt idx="1139">
                  <c:v>5460</c:v>
                </c:pt>
                <c:pt idx="1140">
                  <c:v>8374</c:v>
                </c:pt>
                <c:pt idx="1141">
                  <c:v>5564</c:v>
                </c:pt>
                <c:pt idx="1142">
                  <c:v>8532</c:v>
                </c:pt>
                <c:pt idx="1143">
                  <c:v>5668</c:v>
                </c:pt>
                <c:pt idx="1144">
                  <c:v>8690</c:v>
                </c:pt>
                <c:pt idx="1145">
                  <c:v>5772</c:v>
                </c:pt>
                <c:pt idx="1146">
                  <c:v>8848</c:v>
                </c:pt>
                <c:pt idx="1147">
                  <c:v>5876</c:v>
                </c:pt>
                <c:pt idx="1148">
                  <c:v>9006</c:v>
                </c:pt>
                <c:pt idx="1149">
                  <c:v>5980</c:v>
                </c:pt>
                <c:pt idx="1150">
                  <c:v>9164</c:v>
                </c:pt>
                <c:pt idx="1151">
                  <c:v>6084</c:v>
                </c:pt>
                <c:pt idx="1152">
                  <c:v>9322</c:v>
                </c:pt>
                <c:pt idx="1153">
                  <c:v>6188</c:v>
                </c:pt>
                <c:pt idx="1154">
                  <c:v>9480</c:v>
                </c:pt>
                <c:pt idx="1155">
                  <c:v>6292</c:v>
                </c:pt>
                <c:pt idx="1156">
                  <c:v>9638</c:v>
                </c:pt>
                <c:pt idx="1157">
                  <c:v>6396</c:v>
                </c:pt>
                <c:pt idx="1158">
                  <c:v>9796</c:v>
                </c:pt>
                <c:pt idx="1159">
                  <c:v>6500</c:v>
                </c:pt>
                <c:pt idx="1160">
                  <c:v>9954</c:v>
                </c:pt>
                <c:pt idx="1161">
                  <c:v>6604</c:v>
                </c:pt>
                <c:pt idx="1162">
                  <c:v>10112</c:v>
                </c:pt>
                <c:pt idx="1163">
                  <c:v>7052</c:v>
                </c:pt>
                <c:pt idx="1164">
                  <c:v>9954</c:v>
                </c:pt>
                <c:pt idx="1165">
                  <c:v>6500</c:v>
                </c:pt>
                <c:pt idx="1166">
                  <c:v>9796</c:v>
                </c:pt>
                <c:pt idx="1167">
                  <c:v>6396</c:v>
                </c:pt>
                <c:pt idx="1168">
                  <c:v>9638</c:v>
                </c:pt>
                <c:pt idx="1169">
                  <c:v>6292</c:v>
                </c:pt>
                <c:pt idx="1170">
                  <c:v>9480</c:v>
                </c:pt>
                <c:pt idx="1171">
                  <c:v>6188</c:v>
                </c:pt>
                <c:pt idx="1172">
                  <c:v>9322</c:v>
                </c:pt>
                <c:pt idx="1173">
                  <c:v>6084</c:v>
                </c:pt>
                <c:pt idx="1174">
                  <c:v>9164</c:v>
                </c:pt>
                <c:pt idx="1175">
                  <c:v>5980</c:v>
                </c:pt>
                <c:pt idx="1176">
                  <c:v>9006</c:v>
                </c:pt>
                <c:pt idx="1177">
                  <c:v>5876</c:v>
                </c:pt>
                <c:pt idx="1178">
                  <c:v>8848</c:v>
                </c:pt>
                <c:pt idx="1179">
                  <c:v>5772</c:v>
                </c:pt>
                <c:pt idx="1180">
                  <c:v>8690</c:v>
                </c:pt>
                <c:pt idx="1181">
                  <c:v>5668</c:v>
                </c:pt>
                <c:pt idx="1182">
                  <c:v>8532</c:v>
                </c:pt>
                <c:pt idx="1183">
                  <c:v>5564</c:v>
                </c:pt>
                <c:pt idx="1184">
                  <c:v>8374</c:v>
                </c:pt>
                <c:pt idx="1185">
                  <c:v>5460</c:v>
                </c:pt>
                <c:pt idx="1186">
                  <c:v>8216</c:v>
                </c:pt>
                <c:pt idx="1187">
                  <c:v>5356</c:v>
                </c:pt>
                <c:pt idx="1188">
                  <c:v>8058</c:v>
                </c:pt>
                <c:pt idx="1189">
                  <c:v>5252</c:v>
                </c:pt>
                <c:pt idx="1190">
                  <c:v>7900</c:v>
                </c:pt>
                <c:pt idx="1191">
                  <c:v>5148</c:v>
                </c:pt>
                <c:pt idx="1192">
                  <c:v>7742</c:v>
                </c:pt>
                <c:pt idx="1193">
                  <c:v>5044</c:v>
                </c:pt>
                <c:pt idx="1194">
                  <c:v>7584</c:v>
                </c:pt>
                <c:pt idx="1195">
                  <c:v>4940</c:v>
                </c:pt>
                <c:pt idx="1196">
                  <c:v>7426</c:v>
                </c:pt>
                <c:pt idx="1197">
                  <c:v>4836</c:v>
                </c:pt>
                <c:pt idx="1198">
                  <c:v>7268</c:v>
                </c:pt>
                <c:pt idx="1199">
                  <c:v>4732</c:v>
                </c:pt>
                <c:pt idx="1200">
                  <c:v>7110</c:v>
                </c:pt>
                <c:pt idx="1201">
                  <c:v>4628</c:v>
                </c:pt>
                <c:pt idx="1202">
                  <c:v>6952</c:v>
                </c:pt>
                <c:pt idx="1203">
                  <c:v>4524</c:v>
                </c:pt>
                <c:pt idx="1204">
                  <c:v>6794</c:v>
                </c:pt>
                <c:pt idx="1205">
                  <c:v>4420</c:v>
                </c:pt>
                <c:pt idx="1206">
                  <c:v>6636</c:v>
                </c:pt>
                <c:pt idx="1207">
                  <c:v>4316</c:v>
                </c:pt>
                <c:pt idx="1208">
                  <c:v>6478</c:v>
                </c:pt>
                <c:pt idx="1209">
                  <c:v>4212</c:v>
                </c:pt>
                <c:pt idx="1210">
                  <c:v>6320</c:v>
                </c:pt>
                <c:pt idx="1211">
                  <c:v>4108</c:v>
                </c:pt>
                <c:pt idx="1212">
                  <c:v>6162</c:v>
                </c:pt>
                <c:pt idx="1213">
                  <c:v>4004</c:v>
                </c:pt>
                <c:pt idx="1214">
                  <c:v>6004</c:v>
                </c:pt>
                <c:pt idx="1215">
                  <c:v>3900</c:v>
                </c:pt>
                <c:pt idx="1216">
                  <c:v>5846</c:v>
                </c:pt>
                <c:pt idx="1217">
                  <c:v>3796</c:v>
                </c:pt>
                <c:pt idx="1218">
                  <c:v>5688</c:v>
                </c:pt>
                <c:pt idx="1219">
                  <c:v>3692</c:v>
                </c:pt>
                <c:pt idx="1220">
                  <c:v>5530</c:v>
                </c:pt>
                <c:pt idx="1221">
                  <c:v>3588</c:v>
                </c:pt>
                <c:pt idx="1222">
                  <c:v>5372</c:v>
                </c:pt>
                <c:pt idx="1223">
                  <c:v>3484</c:v>
                </c:pt>
                <c:pt idx="1224">
                  <c:v>5214</c:v>
                </c:pt>
                <c:pt idx="1225">
                  <c:v>3380</c:v>
                </c:pt>
                <c:pt idx="1226">
                  <c:v>5056</c:v>
                </c:pt>
                <c:pt idx="1227">
                  <c:v>3276</c:v>
                </c:pt>
                <c:pt idx="1228">
                  <c:v>4898</c:v>
                </c:pt>
                <c:pt idx="1229">
                  <c:v>3172</c:v>
                </c:pt>
                <c:pt idx="1230">
                  <c:v>4740</c:v>
                </c:pt>
                <c:pt idx="1231">
                  <c:v>3068</c:v>
                </c:pt>
                <c:pt idx="1232">
                  <c:v>4582</c:v>
                </c:pt>
                <c:pt idx="1233">
                  <c:v>2964</c:v>
                </c:pt>
                <c:pt idx="1234">
                  <c:v>4424</c:v>
                </c:pt>
                <c:pt idx="1235">
                  <c:v>2860</c:v>
                </c:pt>
                <c:pt idx="1236">
                  <c:v>4266</c:v>
                </c:pt>
                <c:pt idx="1237">
                  <c:v>2756</c:v>
                </c:pt>
                <c:pt idx="1238">
                  <c:v>4108</c:v>
                </c:pt>
                <c:pt idx="1239">
                  <c:v>2652</c:v>
                </c:pt>
                <c:pt idx="1240">
                  <c:v>3950</c:v>
                </c:pt>
                <c:pt idx="1241">
                  <c:v>2548</c:v>
                </c:pt>
                <c:pt idx="1242">
                  <c:v>3792</c:v>
                </c:pt>
                <c:pt idx="1243">
                  <c:v>2444</c:v>
                </c:pt>
                <c:pt idx="1244">
                  <c:v>3634</c:v>
                </c:pt>
                <c:pt idx="1245">
                  <c:v>2340</c:v>
                </c:pt>
                <c:pt idx="1246">
                  <c:v>3476</c:v>
                </c:pt>
                <c:pt idx="1247">
                  <c:v>2236</c:v>
                </c:pt>
                <c:pt idx="1248">
                  <c:v>3318</c:v>
                </c:pt>
                <c:pt idx="1249">
                  <c:v>2132</c:v>
                </c:pt>
                <c:pt idx="1250">
                  <c:v>3160</c:v>
                </c:pt>
                <c:pt idx="1251">
                  <c:v>2028</c:v>
                </c:pt>
                <c:pt idx="1252">
                  <c:v>3002</c:v>
                </c:pt>
                <c:pt idx="1253">
                  <c:v>1924</c:v>
                </c:pt>
                <c:pt idx="1254">
                  <c:v>2844</c:v>
                </c:pt>
                <c:pt idx="1255">
                  <c:v>1820</c:v>
                </c:pt>
                <c:pt idx="1256">
                  <c:v>2686</c:v>
                </c:pt>
                <c:pt idx="1257">
                  <c:v>1716</c:v>
                </c:pt>
                <c:pt idx="1258">
                  <c:v>2528</c:v>
                </c:pt>
                <c:pt idx="1259">
                  <c:v>1612</c:v>
                </c:pt>
                <c:pt idx="1260">
                  <c:v>2370</c:v>
                </c:pt>
                <c:pt idx="1261">
                  <c:v>1508</c:v>
                </c:pt>
                <c:pt idx="1262">
                  <c:v>2212</c:v>
                </c:pt>
                <c:pt idx="1263">
                  <c:v>1404</c:v>
                </c:pt>
                <c:pt idx="1264">
                  <c:v>2054</c:v>
                </c:pt>
                <c:pt idx="1265">
                  <c:v>1300</c:v>
                </c:pt>
                <c:pt idx="1266">
                  <c:v>1896</c:v>
                </c:pt>
                <c:pt idx="1267">
                  <c:v>1196</c:v>
                </c:pt>
                <c:pt idx="1268">
                  <c:v>1738</c:v>
                </c:pt>
                <c:pt idx="1269">
                  <c:v>1092</c:v>
                </c:pt>
                <c:pt idx="1270">
                  <c:v>1580</c:v>
                </c:pt>
                <c:pt idx="1271">
                  <c:v>988</c:v>
                </c:pt>
                <c:pt idx="1272">
                  <c:v>1422</c:v>
                </c:pt>
                <c:pt idx="1273">
                  <c:v>884</c:v>
                </c:pt>
                <c:pt idx="1274">
                  <c:v>1264</c:v>
                </c:pt>
                <c:pt idx="1275">
                  <c:v>780</c:v>
                </c:pt>
                <c:pt idx="1276">
                  <c:v>1106</c:v>
                </c:pt>
                <c:pt idx="1277">
                  <c:v>676</c:v>
                </c:pt>
                <c:pt idx="1278">
                  <c:v>948</c:v>
                </c:pt>
                <c:pt idx="1279">
                  <c:v>572</c:v>
                </c:pt>
                <c:pt idx="1280">
                  <c:v>790</c:v>
                </c:pt>
                <c:pt idx="1281">
                  <c:v>468</c:v>
                </c:pt>
                <c:pt idx="1282">
                  <c:v>632</c:v>
                </c:pt>
                <c:pt idx="1283">
                  <c:v>364</c:v>
                </c:pt>
                <c:pt idx="1284">
                  <c:v>474</c:v>
                </c:pt>
                <c:pt idx="1285">
                  <c:v>260</c:v>
                </c:pt>
                <c:pt idx="1286">
                  <c:v>316</c:v>
                </c:pt>
                <c:pt idx="1287">
                  <c:v>156</c:v>
                </c:pt>
                <c:pt idx="1288">
                  <c:v>158</c:v>
                </c:pt>
                <c:pt idx="1289">
                  <c:v>52</c:v>
                </c:pt>
                <c:pt idx="1290">
                  <c:v>456388</c:v>
                </c:pt>
                <c:pt idx="1291">
                  <c:v>1350028</c:v>
                </c:pt>
                <c:pt idx="1292">
                  <c:v>1148877</c:v>
                </c:pt>
                <c:pt idx="1293">
                  <c:v>14454</c:v>
                </c:pt>
                <c:pt idx="1294">
                  <c:v>28796</c:v>
                </c:pt>
                <c:pt idx="1295">
                  <c:v>15494</c:v>
                </c:pt>
                <c:pt idx="1296">
                  <c:v>1294</c:v>
                </c:pt>
                <c:pt idx="1297">
                  <c:v>143530</c:v>
                </c:pt>
                <c:pt idx="1298">
                  <c:v>100449</c:v>
                </c:pt>
                <c:pt idx="1299">
                  <c:v>28742</c:v>
                </c:pt>
                <c:pt idx="1300">
                  <c:v>15494</c:v>
                </c:pt>
                <c:pt idx="1301">
                  <c:v>1294</c:v>
                </c:pt>
                <c:pt idx="1302">
                  <c:v>143290</c:v>
                </c:pt>
                <c:pt idx="1303">
                  <c:v>100397</c:v>
                </c:pt>
                <c:pt idx="1304">
                  <c:v>28742</c:v>
                </c:pt>
                <c:pt idx="1305">
                  <c:v>15494</c:v>
                </c:pt>
                <c:pt idx="1306">
                  <c:v>1294</c:v>
                </c:pt>
                <c:pt idx="1307">
                  <c:v>143290</c:v>
                </c:pt>
                <c:pt idx="1308">
                  <c:v>100397</c:v>
                </c:pt>
                <c:pt idx="1309">
                  <c:v>28742</c:v>
                </c:pt>
                <c:pt idx="1310">
                  <c:v>15494</c:v>
                </c:pt>
                <c:pt idx="1311">
                  <c:v>1294</c:v>
                </c:pt>
                <c:pt idx="1312">
                  <c:v>143290</c:v>
                </c:pt>
                <c:pt idx="1313">
                  <c:v>100397</c:v>
                </c:pt>
                <c:pt idx="1314">
                  <c:v>28742</c:v>
                </c:pt>
                <c:pt idx="1315">
                  <c:v>15494</c:v>
                </c:pt>
                <c:pt idx="1316">
                  <c:v>1294</c:v>
                </c:pt>
                <c:pt idx="1317">
                  <c:v>143290</c:v>
                </c:pt>
                <c:pt idx="1318">
                  <c:v>100397</c:v>
                </c:pt>
                <c:pt idx="1319">
                  <c:v>28742</c:v>
                </c:pt>
                <c:pt idx="1320">
                  <c:v>15494</c:v>
                </c:pt>
                <c:pt idx="1321">
                  <c:v>1294</c:v>
                </c:pt>
                <c:pt idx="1322">
                  <c:v>143290</c:v>
                </c:pt>
                <c:pt idx="1323">
                  <c:v>100397</c:v>
                </c:pt>
                <c:pt idx="1324">
                  <c:v>28742</c:v>
                </c:pt>
                <c:pt idx="1325">
                  <c:v>15494</c:v>
                </c:pt>
                <c:pt idx="1326">
                  <c:v>1294</c:v>
                </c:pt>
                <c:pt idx="1327">
                  <c:v>143290</c:v>
                </c:pt>
                <c:pt idx="1328">
                  <c:v>100397</c:v>
                </c:pt>
                <c:pt idx="1329">
                  <c:v>28742</c:v>
                </c:pt>
                <c:pt idx="1330">
                  <c:v>15494</c:v>
                </c:pt>
                <c:pt idx="1331">
                  <c:v>1294</c:v>
                </c:pt>
                <c:pt idx="1332">
                  <c:v>143290</c:v>
                </c:pt>
                <c:pt idx="1333">
                  <c:v>100397</c:v>
                </c:pt>
                <c:pt idx="1334">
                  <c:v>28742</c:v>
                </c:pt>
                <c:pt idx="1335">
                  <c:v>15494</c:v>
                </c:pt>
                <c:pt idx="1336">
                  <c:v>1294</c:v>
                </c:pt>
                <c:pt idx="1337">
                  <c:v>143290</c:v>
                </c:pt>
                <c:pt idx="1338">
                  <c:v>100397</c:v>
                </c:pt>
                <c:pt idx="1339">
                  <c:v>28742</c:v>
                </c:pt>
                <c:pt idx="1340">
                  <c:v>15494</c:v>
                </c:pt>
                <c:pt idx="1341">
                  <c:v>1294</c:v>
                </c:pt>
                <c:pt idx="1342">
                  <c:v>143290</c:v>
                </c:pt>
                <c:pt idx="1343">
                  <c:v>100397</c:v>
                </c:pt>
                <c:pt idx="1344">
                  <c:v>28742</c:v>
                </c:pt>
                <c:pt idx="1345">
                  <c:v>15494</c:v>
                </c:pt>
                <c:pt idx="1346">
                  <c:v>1294</c:v>
                </c:pt>
                <c:pt idx="1347">
                  <c:v>143290</c:v>
                </c:pt>
                <c:pt idx="1348">
                  <c:v>100397</c:v>
                </c:pt>
                <c:pt idx="1349">
                  <c:v>28742</c:v>
                </c:pt>
                <c:pt idx="1350">
                  <c:v>15494</c:v>
                </c:pt>
                <c:pt idx="1351">
                  <c:v>1294</c:v>
                </c:pt>
                <c:pt idx="1352">
                  <c:v>143290</c:v>
                </c:pt>
                <c:pt idx="1353">
                  <c:v>100397</c:v>
                </c:pt>
                <c:pt idx="1354">
                  <c:v>28742</c:v>
                </c:pt>
                <c:pt idx="1355">
                  <c:v>15494</c:v>
                </c:pt>
                <c:pt idx="1356">
                  <c:v>1294</c:v>
                </c:pt>
                <c:pt idx="1357">
                  <c:v>143290</c:v>
                </c:pt>
                <c:pt idx="1358">
                  <c:v>100397</c:v>
                </c:pt>
                <c:pt idx="1359">
                  <c:v>28742</c:v>
                </c:pt>
                <c:pt idx="1360">
                  <c:v>15494</c:v>
                </c:pt>
                <c:pt idx="1361">
                  <c:v>1294</c:v>
                </c:pt>
                <c:pt idx="1362">
                  <c:v>143290</c:v>
                </c:pt>
                <c:pt idx="1363">
                  <c:v>100397</c:v>
                </c:pt>
                <c:pt idx="1364">
                  <c:v>28742</c:v>
                </c:pt>
                <c:pt idx="1365">
                  <c:v>15494</c:v>
                </c:pt>
                <c:pt idx="1366">
                  <c:v>1294</c:v>
                </c:pt>
                <c:pt idx="1367">
                  <c:v>143290</c:v>
                </c:pt>
                <c:pt idx="1368">
                  <c:v>100397</c:v>
                </c:pt>
                <c:pt idx="1369">
                  <c:v>28742</c:v>
                </c:pt>
                <c:pt idx="1370">
                  <c:v>15494</c:v>
                </c:pt>
                <c:pt idx="1371">
                  <c:v>1294</c:v>
                </c:pt>
                <c:pt idx="1372">
                  <c:v>143290</c:v>
                </c:pt>
                <c:pt idx="1373">
                  <c:v>100397</c:v>
                </c:pt>
                <c:pt idx="1374">
                  <c:v>28742</c:v>
                </c:pt>
                <c:pt idx="1375">
                  <c:v>15494</c:v>
                </c:pt>
                <c:pt idx="1376">
                  <c:v>1294</c:v>
                </c:pt>
                <c:pt idx="1377">
                  <c:v>143290</c:v>
                </c:pt>
                <c:pt idx="1378">
                  <c:v>100397</c:v>
                </c:pt>
                <c:pt idx="1379">
                  <c:v>28742</c:v>
                </c:pt>
                <c:pt idx="1380">
                  <c:v>15494</c:v>
                </c:pt>
                <c:pt idx="1381">
                  <c:v>1294</c:v>
                </c:pt>
                <c:pt idx="1382">
                  <c:v>143290</c:v>
                </c:pt>
                <c:pt idx="1383">
                  <c:v>100397</c:v>
                </c:pt>
                <c:pt idx="1384">
                  <c:v>28742</c:v>
                </c:pt>
                <c:pt idx="1385">
                  <c:v>15494</c:v>
                </c:pt>
                <c:pt idx="1386">
                  <c:v>1294</c:v>
                </c:pt>
                <c:pt idx="1387">
                  <c:v>143290</c:v>
                </c:pt>
                <c:pt idx="1388">
                  <c:v>100397</c:v>
                </c:pt>
                <c:pt idx="1389">
                  <c:v>28742</c:v>
                </c:pt>
                <c:pt idx="1390">
                  <c:v>15494</c:v>
                </c:pt>
                <c:pt idx="1391">
                  <c:v>1294</c:v>
                </c:pt>
                <c:pt idx="1392">
                  <c:v>143290</c:v>
                </c:pt>
                <c:pt idx="1393">
                  <c:v>100397</c:v>
                </c:pt>
                <c:pt idx="1394">
                  <c:v>28742</c:v>
                </c:pt>
                <c:pt idx="1395">
                  <c:v>15494</c:v>
                </c:pt>
                <c:pt idx="1396">
                  <c:v>1294</c:v>
                </c:pt>
                <c:pt idx="1397">
                  <c:v>143290</c:v>
                </c:pt>
                <c:pt idx="1398">
                  <c:v>100397</c:v>
                </c:pt>
                <c:pt idx="1399">
                  <c:v>28742</c:v>
                </c:pt>
                <c:pt idx="1400">
                  <c:v>15494</c:v>
                </c:pt>
                <c:pt idx="1401">
                  <c:v>1294</c:v>
                </c:pt>
                <c:pt idx="1402">
                  <c:v>143290</c:v>
                </c:pt>
                <c:pt idx="1403">
                  <c:v>100397</c:v>
                </c:pt>
                <c:pt idx="1404">
                  <c:v>28742</c:v>
                </c:pt>
                <c:pt idx="1405">
                  <c:v>15494</c:v>
                </c:pt>
                <c:pt idx="1406">
                  <c:v>1294</c:v>
                </c:pt>
                <c:pt idx="1407">
                  <c:v>143290</c:v>
                </c:pt>
                <c:pt idx="1408">
                  <c:v>100397</c:v>
                </c:pt>
                <c:pt idx="1409">
                  <c:v>28742</c:v>
                </c:pt>
                <c:pt idx="1410">
                  <c:v>15494</c:v>
                </c:pt>
                <c:pt idx="1411">
                  <c:v>1294</c:v>
                </c:pt>
                <c:pt idx="1412">
                  <c:v>143290</c:v>
                </c:pt>
                <c:pt idx="1413">
                  <c:v>100397</c:v>
                </c:pt>
                <c:pt idx="1414">
                  <c:v>28742</c:v>
                </c:pt>
                <c:pt idx="1415">
                  <c:v>15494</c:v>
                </c:pt>
                <c:pt idx="1416">
                  <c:v>1294</c:v>
                </c:pt>
                <c:pt idx="1417">
                  <c:v>143290</c:v>
                </c:pt>
                <c:pt idx="1418">
                  <c:v>100397</c:v>
                </c:pt>
                <c:pt idx="1419">
                  <c:v>28742</c:v>
                </c:pt>
                <c:pt idx="1420">
                  <c:v>15494</c:v>
                </c:pt>
                <c:pt idx="1421">
                  <c:v>1294</c:v>
                </c:pt>
                <c:pt idx="1422">
                  <c:v>143290</c:v>
                </c:pt>
                <c:pt idx="1423">
                  <c:v>100397</c:v>
                </c:pt>
                <c:pt idx="1424">
                  <c:v>28742</c:v>
                </c:pt>
                <c:pt idx="1425">
                  <c:v>15494</c:v>
                </c:pt>
                <c:pt idx="1426">
                  <c:v>1294</c:v>
                </c:pt>
                <c:pt idx="1427">
                  <c:v>143290</c:v>
                </c:pt>
                <c:pt idx="1428">
                  <c:v>100397</c:v>
                </c:pt>
                <c:pt idx="1429">
                  <c:v>28742</c:v>
                </c:pt>
                <c:pt idx="1430">
                  <c:v>15494</c:v>
                </c:pt>
                <c:pt idx="1431">
                  <c:v>1294</c:v>
                </c:pt>
                <c:pt idx="1432">
                  <c:v>143290</c:v>
                </c:pt>
                <c:pt idx="1433">
                  <c:v>100397</c:v>
                </c:pt>
                <c:pt idx="1434">
                  <c:v>28742</c:v>
                </c:pt>
                <c:pt idx="1435">
                  <c:v>15494</c:v>
                </c:pt>
                <c:pt idx="1436">
                  <c:v>1294</c:v>
                </c:pt>
                <c:pt idx="1437">
                  <c:v>143290</c:v>
                </c:pt>
                <c:pt idx="1438">
                  <c:v>100397</c:v>
                </c:pt>
                <c:pt idx="1439">
                  <c:v>28742</c:v>
                </c:pt>
                <c:pt idx="1440">
                  <c:v>15494</c:v>
                </c:pt>
                <c:pt idx="1441">
                  <c:v>1294</c:v>
                </c:pt>
                <c:pt idx="1442">
                  <c:v>143290</c:v>
                </c:pt>
                <c:pt idx="1443">
                  <c:v>100397</c:v>
                </c:pt>
                <c:pt idx="1444">
                  <c:v>28742</c:v>
                </c:pt>
                <c:pt idx="1445">
                  <c:v>15494</c:v>
                </c:pt>
                <c:pt idx="1446">
                  <c:v>1294</c:v>
                </c:pt>
                <c:pt idx="1447">
                  <c:v>143290</c:v>
                </c:pt>
                <c:pt idx="1448">
                  <c:v>100397</c:v>
                </c:pt>
                <c:pt idx="1449">
                  <c:v>28742</c:v>
                </c:pt>
                <c:pt idx="1450">
                  <c:v>15494</c:v>
                </c:pt>
                <c:pt idx="1451">
                  <c:v>1294</c:v>
                </c:pt>
                <c:pt idx="1452">
                  <c:v>143290</c:v>
                </c:pt>
                <c:pt idx="1453">
                  <c:v>100397</c:v>
                </c:pt>
                <c:pt idx="1454">
                  <c:v>28742</c:v>
                </c:pt>
                <c:pt idx="1455">
                  <c:v>15494</c:v>
                </c:pt>
                <c:pt idx="1456">
                  <c:v>1294</c:v>
                </c:pt>
                <c:pt idx="1457">
                  <c:v>143290</c:v>
                </c:pt>
                <c:pt idx="1458">
                  <c:v>100397</c:v>
                </c:pt>
                <c:pt idx="1459">
                  <c:v>28742</c:v>
                </c:pt>
                <c:pt idx="1460">
                  <c:v>15494</c:v>
                </c:pt>
                <c:pt idx="1461">
                  <c:v>1294</c:v>
                </c:pt>
                <c:pt idx="1462">
                  <c:v>143290</c:v>
                </c:pt>
                <c:pt idx="1463">
                  <c:v>100397</c:v>
                </c:pt>
                <c:pt idx="1464">
                  <c:v>28742</c:v>
                </c:pt>
                <c:pt idx="1465">
                  <c:v>15494</c:v>
                </c:pt>
                <c:pt idx="1466">
                  <c:v>1294</c:v>
                </c:pt>
                <c:pt idx="1467">
                  <c:v>143290</c:v>
                </c:pt>
                <c:pt idx="1468">
                  <c:v>100397</c:v>
                </c:pt>
                <c:pt idx="1469">
                  <c:v>28742</c:v>
                </c:pt>
                <c:pt idx="1470">
                  <c:v>15494</c:v>
                </c:pt>
                <c:pt idx="1471">
                  <c:v>1294</c:v>
                </c:pt>
                <c:pt idx="1472">
                  <c:v>143290</c:v>
                </c:pt>
                <c:pt idx="1473">
                  <c:v>100397</c:v>
                </c:pt>
                <c:pt idx="1474">
                  <c:v>28742</c:v>
                </c:pt>
                <c:pt idx="1475">
                  <c:v>15494</c:v>
                </c:pt>
                <c:pt idx="1476">
                  <c:v>1294</c:v>
                </c:pt>
                <c:pt idx="1477">
                  <c:v>143290</c:v>
                </c:pt>
                <c:pt idx="1478">
                  <c:v>100397</c:v>
                </c:pt>
                <c:pt idx="1479">
                  <c:v>28742</c:v>
                </c:pt>
                <c:pt idx="1480">
                  <c:v>15494</c:v>
                </c:pt>
                <c:pt idx="1481">
                  <c:v>1294</c:v>
                </c:pt>
                <c:pt idx="1482">
                  <c:v>143290</c:v>
                </c:pt>
                <c:pt idx="1483">
                  <c:v>100397</c:v>
                </c:pt>
                <c:pt idx="1484">
                  <c:v>28742</c:v>
                </c:pt>
                <c:pt idx="1485">
                  <c:v>15494</c:v>
                </c:pt>
                <c:pt idx="1486">
                  <c:v>1294</c:v>
                </c:pt>
                <c:pt idx="1487">
                  <c:v>143290</c:v>
                </c:pt>
                <c:pt idx="1488">
                  <c:v>100397</c:v>
                </c:pt>
                <c:pt idx="1489">
                  <c:v>28742</c:v>
                </c:pt>
                <c:pt idx="1490">
                  <c:v>15494</c:v>
                </c:pt>
                <c:pt idx="1491">
                  <c:v>1294</c:v>
                </c:pt>
                <c:pt idx="1492">
                  <c:v>143290</c:v>
                </c:pt>
                <c:pt idx="1493">
                  <c:v>100397</c:v>
                </c:pt>
                <c:pt idx="1494">
                  <c:v>28742</c:v>
                </c:pt>
                <c:pt idx="1495">
                  <c:v>15494</c:v>
                </c:pt>
                <c:pt idx="1496">
                  <c:v>1294</c:v>
                </c:pt>
                <c:pt idx="1497">
                  <c:v>143290</c:v>
                </c:pt>
                <c:pt idx="1498">
                  <c:v>100397</c:v>
                </c:pt>
                <c:pt idx="1499">
                  <c:v>28742</c:v>
                </c:pt>
                <c:pt idx="1500">
                  <c:v>15494</c:v>
                </c:pt>
                <c:pt idx="1501">
                  <c:v>1294</c:v>
                </c:pt>
                <c:pt idx="1502">
                  <c:v>143290</c:v>
                </c:pt>
                <c:pt idx="1503">
                  <c:v>100397</c:v>
                </c:pt>
                <c:pt idx="1504">
                  <c:v>28742</c:v>
                </c:pt>
                <c:pt idx="1505">
                  <c:v>15494</c:v>
                </c:pt>
                <c:pt idx="1506">
                  <c:v>1294</c:v>
                </c:pt>
                <c:pt idx="1507">
                  <c:v>143290</c:v>
                </c:pt>
                <c:pt idx="1508">
                  <c:v>100397</c:v>
                </c:pt>
                <c:pt idx="1509">
                  <c:v>28742</c:v>
                </c:pt>
                <c:pt idx="1510">
                  <c:v>15494</c:v>
                </c:pt>
                <c:pt idx="1511">
                  <c:v>1294</c:v>
                </c:pt>
                <c:pt idx="1512">
                  <c:v>143290</c:v>
                </c:pt>
                <c:pt idx="1513">
                  <c:v>100397</c:v>
                </c:pt>
                <c:pt idx="1514">
                  <c:v>28742</c:v>
                </c:pt>
                <c:pt idx="1515">
                  <c:v>15494</c:v>
                </c:pt>
                <c:pt idx="1516">
                  <c:v>1294</c:v>
                </c:pt>
                <c:pt idx="1517">
                  <c:v>143290</c:v>
                </c:pt>
                <c:pt idx="1518">
                  <c:v>100397</c:v>
                </c:pt>
                <c:pt idx="1519">
                  <c:v>28742</c:v>
                </c:pt>
                <c:pt idx="1520">
                  <c:v>15494</c:v>
                </c:pt>
                <c:pt idx="1521">
                  <c:v>1294</c:v>
                </c:pt>
                <c:pt idx="1522">
                  <c:v>143290</c:v>
                </c:pt>
                <c:pt idx="1523">
                  <c:v>100397</c:v>
                </c:pt>
                <c:pt idx="1524">
                  <c:v>28742</c:v>
                </c:pt>
                <c:pt idx="1525">
                  <c:v>15494</c:v>
                </c:pt>
                <c:pt idx="1526">
                  <c:v>1294</c:v>
                </c:pt>
                <c:pt idx="1527">
                  <c:v>143290</c:v>
                </c:pt>
                <c:pt idx="1528">
                  <c:v>100397</c:v>
                </c:pt>
                <c:pt idx="1529">
                  <c:v>28742</c:v>
                </c:pt>
                <c:pt idx="1530">
                  <c:v>15494</c:v>
                </c:pt>
                <c:pt idx="1531">
                  <c:v>1294</c:v>
                </c:pt>
                <c:pt idx="1532">
                  <c:v>143290</c:v>
                </c:pt>
                <c:pt idx="1533">
                  <c:v>100397</c:v>
                </c:pt>
                <c:pt idx="1534">
                  <c:v>28742</c:v>
                </c:pt>
                <c:pt idx="1535">
                  <c:v>15494</c:v>
                </c:pt>
                <c:pt idx="1536">
                  <c:v>1294</c:v>
                </c:pt>
                <c:pt idx="1537">
                  <c:v>143290</c:v>
                </c:pt>
                <c:pt idx="1538">
                  <c:v>100397</c:v>
                </c:pt>
                <c:pt idx="1539">
                  <c:v>28742</c:v>
                </c:pt>
                <c:pt idx="1540">
                  <c:v>15494</c:v>
                </c:pt>
                <c:pt idx="1541">
                  <c:v>1294</c:v>
                </c:pt>
                <c:pt idx="1542">
                  <c:v>143290</c:v>
                </c:pt>
                <c:pt idx="1543">
                  <c:v>100397</c:v>
                </c:pt>
                <c:pt idx="1544">
                  <c:v>28742</c:v>
                </c:pt>
                <c:pt idx="1545">
                  <c:v>15494</c:v>
                </c:pt>
                <c:pt idx="1546">
                  <c:v>1294</c:v>
                </c:pt>
                <c:pt idx="1547">
                  <c:v>143290</c:v>
                </c:pt>
                <c:pt idx="1548">
                  <c:v>100397</c:v>
                </c:pt>
                <c:pt idx="1549">
                  <c:v>28742</c:v>
                </c:pt>
                <c:pt idx="1550">
                  <c:v>15494</c:v>
                </c:pt>
                <c:pt idx="1551">
                  <c:v>1294</c:v>
                </c:pt>
                <c:pt idx="1552">
                  <c:v>143290</c:v>
                </c:pt>
                <c:pt idx="1553">
                  <c:v>100397</c:v>
                </c:pt>
                <c:pt idx="1554">
                  <c:v>28742</c:v>
                </c:pt>
                <c:pt idx="1555">
                  <c:v>15494</c:v>
                </c:pt>
                <c:pt idx="1556">
                  <c:v>1294</c:v>
                </c:pt>
                <c:pt idx="1557">
                  <c:v>143290</c:v>
                </c:pt>
                <c:pt idx="1558">
                  <c:v>100397</c:v>
                </c:pt>
                <c:pt idx="1559">
                  <c:v>28742</c:v>
                </c:pt>
                <c:pt idx="1560">
                  <c:v>15494</c:v>
                </c:pt>
                <c:pt idx="1561">
                  <c:v>1294</c:v>
                </c:pt>
                <c:pt idx="1562">
                  <c:v>143290</c:v>
                </c:pt>
                <c:pt idx="1563">
                  <c:v>100397</c:v>
                </c:pt>
                <c:pt idx="1564">
                  <c:v>28742</c:v>
                </c:pt>
                <c:pt idx="1565">
                  <c:v>15494</c:v>
                </c:pt>
                <c:pt idx="1566">
                  <c:v>1294</c:v>
                </c:pt>
                <c:pt idx="1567">
                  <c:v>143290</c:v>
                </c:pt>
                <c:pt idx="1568">
                  <c:v>100397</c:v>
                </c:pt>
                <c:pt idx="1569">
                  <c:v>28742</c:v>
                </c:pt>
                <c:pt idx="1570">
                  <c:v>15494</c:v>
                </c:pt>
                <c:pt idx="1571">
                  <c:v>1294</c:v>
                </c:pt>
                <c:pt idx="1572">
                  <c:v>143290</c:v>
                </c:pt>
                <c:pt idx="1573">
                  <c:v>100397</c:v>
                </c:pt>
                <c:pt idx="1574">
                  <c:v>28742</c:v>
                </c:pt>
                <c:pt idx="1575">
                  <c:v>15494</c:v>
                </c:pt>
                <c:pt idx="1576">
                  <c:v>1294</c:v>
                </c:pt>
                <c:pt idx="1577">
                  <c:v>143290</c:v>
                </c:pt>
                <c:pt idx="1578">
                  <c:v>100397</c:v>
                </c:pt>
                <c:pt idx="1579">
                  <c:v>28742</c:v>
                </c:pt>
                <c:pt idx="1580">
                  <c:v>15494</c:v>
                </c:pt>
                <c:pt idx="1581">
                  <c:v>1294</c:v>
                </c:pt>
                <c:pt idx="1582">
                  <c:v>143290</c:v>
                </c:pt>
                <c:pt idx="1583">
                  <c:v>100397</c:v>
                </c:pt>
                <c:pt idx="1584">
                  <c:v>28742</c:v>
                </c:pt>
                <c:pt idx="1585">
                  <c:v>15494</c:v>
                </c:pt>
                <c:pt idx="1586">
                  <c:v>1294</c:v>
                </c:pt>
                <c:pt idx="1587">
                  <c:v>143290</c:v>
                </c:pt>
                <c:pt idx="1588">
                  <c:v>100397</c:v>
                </c:pt>
                <c:pt idx="1589">
                  <c:v>28742</c:v>
                </c:pt>
                <c:pt idx="1590">
                  <c:v>15494</c:v>
                </c:pt>
                <c:pt idx="1591">
                  <c:v>1294</c:v>
                </c:pt>
                <c:pt idx="1592">
                  <c:v>143290</c:v>
                </c:pt>
                <c:pt idx="1593">
                  <c:v>100397</c:v>
                </c:pt>
                <c:pt idx="1594">
                  <c:v>28742</c:v>
                </c:pt>
                <c:pt idx="1595">
                  <c:v>15494</c:v>
                </c:pt>
                <c:pt idx="1596">
                  <c:v>1294</c:v>
                </c:pt>
                <c:pt idx="1597">
                  <c:v>143290</c:v>
                </c:pt>
                <c:pt idx="1598">
                  <c:v>100397</c:v>
                </c:pt>
                <c:pt idx="1599">
                  <c:v>28742</c:v>
                </c:pt>
                <c:pt idx="1600">
                  <c:v>15494</c:v>
                </c:pt>
                <c:pt idx="1601">
                  <c:v>1294</c:v>
                </c:pt>
                <c:pt idx="1602">
                  <c:v>143290</c:v>
                </c:pt>
                <c:pt idx="1603">
                  <c:v>100397</c:v>
                </c:pt>
                <c:pt idx="1604">
                  <c:v>28742</c:v>
                </c:pt>
                <c:pt idx="1605">
                  <c:v>15494</c:v>
                </c:pt>
                <c:pt idx="1606">
                  <c:v>1294</c:v>
                </c:pt>
                <c:pt idx="1607">
                  <c:v>143290</c:v>
                </c:pt>
                <c:pt idx="1608">
                  <c:v>100397</c:v>
                </c:pt>
                <c:pt idx="1609">
                  <c:v>28742</c:v>
                </c:pt>
                <c:pt idx="1610">
                  <c:v>15494</c:v>
                </c:pt>
                <c:pt idx="1611">
                  <c:v>1294</c:v>
                </c:pt>
                <c:pt idx="1612">
                  <c:v>143290</c:v>
                </c:pt>
                <c:pt idx="1613">
                  <c:v>100397</c:v>
                </c:pt>
                <c:pt idx="1614">
                  <c:v>28742</c:v>
                </c:pt>
                <c:pt idx="1615">
                  <c:v>15494</c:v>
                </c:pt>
                <c:pt idx="1616">
                  <c:v>1294</c:v>
                </c:pt>
                <c:pt idx="1617">
                  <c:v>143290</c:v>
                </c:pt>
                <c:pt idx="1618">
                  <c:v>100397</c:v>
                </c:pt>
                <c:pt idx="1619">
                  <c:v>28742</c:v>
                </c:pt>
                <c:pt idx="1620">
                  <c:v>15494</c:v>
                </c:pt>
                <c:pt idx="1621">
                  <c:v>1294</c:v>
                </c:pt>
                <c:pt idx="1622">
                  <c:v>143290</c:v>
                </c:pt>
                <c:pt idx="1623">
                  <c:v>100397</c:v>
                </c:pt>
                <c:pt idx="1624">
                  <c:v>28742</c:v>
                </c:pt>
                <c:pt idx="1625">
                  <c:v>15494</c:v>
                </c:pt>
                <c:pt idx="1626">
                  <c:v>1294</c:v>
                </c:pt>
                <c:pt idx="1627">
                  <c:v>143290</c:v>
                </c:pt>
                <c:pt idx="1628">
                  <c:v>100397</c:v>
                </c:pt>
                <c:pt idx="1629">
                  <c:v>28742</c:v>
                </c:pt>
                <c:pt idx="1630">
                  <c:v>15494</c:v>
                </c:pt>
                <c:pt idx="1631">
                  <c:v>1294</c:v>
                </c:pt>
                <c:pt idx="1632">
                  <c:v>143290</c:v>
                </c:pt>
                <c:pt idx="1633">
                  <c:v>100397</c:v>
                </c:pt>
                <c:pt idx="1634">
                  <c:v>28742</c:v>
                </c:pt>
                <c:pt idx="1635">
                  <c:v>15494</c:v>
                </c:pt>
                <c:pt idx="1636">
                  <c:v>1294</c:v>
                </c:pt>
                <c:pt idx="1637">
                  <c:v>143290</c:v>
                </c:pt>
                <c:pt idx="1638">
                  <c:v>100397</c:v>
                </c:pt>
                <c:pt idx="1639">
                  <c:v>28742</c:v>
                </c:pt>
                <c:pt idx="1640">
                  <c:v>15494</c:v>
                </c:pt>
                <c:pt idx="1641">
                  <c:v>1294</c:v>
                </c:pt>
                <c:pt idx="1642">
                  <c:v>143290</c:v>
                </c:pt>
                <c:pt idx="1643">
                  <c:v>100397</c:v>
                </c:pt>
                <c:pt idx="1644">
                  <c:v>28742</c:v>
                </c:pt>
                <c:pt idx="1645">
                  <c:v>15494</c:v>
                </c:pt>
                <c:pt idx="1646">
                  <c:v>1294</c:v>
                </c:pt>
                <c:pt idx="1647">
                  <c:v>143290</c:v>
                </c:pt>
                <c:pt idx="1648">
                  <c:v>100397</c:v>
                </c:pt>
                <c:pt idx="1649">
                  <c:v>28742</c:v>
                </c:pt>
                <c:pt idx="1650">
                  <c:v>15494</c:v>
                </c:pt>
                <c:pt idx="1651">
                  <c:v>1294</c:v>
                </c:pt>
                <c:pt idx="1652">
                  <c:v>143290</c:v>
                </c:pt>
                <c:pt idx="1653">
                  <c:v>100397</c:v>
                </c:pt>
                <c:pt idx="1654">
                  <c:v>28742</c:v>
                </c:pt>
                <c:pt idx="1655">
                  <c:v>15494</c:v>
                </c:pt>
                <c:pt idx="1656">
                  <c:v>1294</c:v>
                </c:pt>
                <c:pt idx="1657">
                  <c:v>143290</c:v>
                </c:pt>
                <c:pt idx="1658">
                  <c:v>100397</c:v>
                </c:pt>
                <c:pt idx="1659">
                  <c:v>28742</c:v>
                </c:pt>
                <c:pt idx="1660">
                  <c:v>15494</c:v>
                </c:pt>
                <c:pt idx="1661">
                  <c:v>1294</c:v>
                </c:pt>
                <c:pt idx="1662">
                  <c:v>143290</c:v>
                </c:pt>
                <c:pt idx="1663">
                  <c:v>100397</c:v>
                </c:pt>
                <c:pt idx="1664">
                  <c:v>28742</c:v>
                </c:pt>
                <c:pt idx="1665">
                  <c:v>15494</c:v>
                </c:pt>
                <c:pt idx="1666">
                  <c:v>1294</c:v>
                </c:pt>
                <c:pt idx="1667">
                  <c:v>143290</c:v>
                </c:pt>
                <c:pt idx="1668">
                  <c:v>100397</c:v>
                </c:pt>
                <c:pt idx="1669">
                  <c:v>28742</c:v>
                </c:pt>
                <c:pt idx="1670">
                  <c:v>15494</c:v>
                </c:pt>
                <c:pt idx="1671">
                  <c:v>1294</c:v>
                </c:pt>
                <c:pt idx="1672">
                  <c:v>143290</c:v>
                </c:pt>
                <c:pt idx="1673">
                  <c:v>100397</c:v>
                </c:pt>
                <c:pt idx="1674">
                  <c:v>28742</c:v>
                </c:pt>
                <c:pt idx="1675">
                  <c:v>15494</c:v>
                </c:pt>
                <c:pt idx="1676">
                  <c:v>1294</c:v>
                </c:pt>
                <c:pt idx="1677">
                  <c:v>143290</c:v>
                </c:pt>
                <c:pt idx="1678">
                  <c:v>100397</c:v>
                </c:pt>
                <c:pt idx="1679">
                  <c:v>28742</c:v>
                </c:pt>
                <c:pt idx="1680">
                  <c:v>15494</c:v>
                </c:pt>
                <c:pt idx="1681">
                  <c:v>1294</c:v>
                </c:pt>
                <c:pt idx="1682">
                  <c:v>143290</c:v>
                </c:pt>
                <c:pt idx="1683">
                  <c:v>100397</c:v>
                </c:pt>
                <c:pt idx="1684">
                  <c:v>28742</c:v>
                </c:pt>
                <c:pt idx="1685">
                  <c:v>15494</c:v>
                </c:pt>
                <c:pt idx="1686">
                  <c:v>1294</c:v>
                </c:pt>
                <c:pt idx="1687">
                  <c:v>143290</c:v>
                </c:pt>
                <c:pt idx="1688">
                  <c:v>100397</c:v>
                </c:pt>
                <c:pt idx="1689">
                  <c:v>28742</c:v>
                </c:pt>
                <c:pt idx="1690">
                  <c:v>15494</c:v>
                </c:pt>
                <c:pt idx="1691">
                  <c:v>1294</c:v>
                </c:pt>
                <c:pt idx="1692">
                  <c:v>143290</c:v>
                </c:pt>
                <c:pt idx="1693">
                  <c:v>100397</c:v>
                </c:pt>
                <c:pt idx="1694">
                  <c:v>28742</c:v>
                </c:pt>
                <c:pt idx="1695">
                  <c:v>15494</c:v>
                </c:pt>
                <c:pt idx="1696">
                  <c:v>1294</c:v>
                </c:pt>
                <c:pt idx="1697">
                  <c:v>143290</c:v>
                </c:pt>
                <c:pt idx="1698">
                  <c:v>100397</c:v>
                </c:pt>
                <c:pt idx="1699">
                  <c:v>28742</c:v>
                </c:pt>
                <c:pt idx="1700">
                  <c:v>15494</c:v>
                </c:pt>
                <c:pt idx="1701">
                  <c:v>1294</c:v>
                </c:pt>
                <c:pt idx="1702">
                  <c:v>143290</c:v>
                </c:pt>
                <c:pt idx="1703">
                  <c:v>100397</c:v>
                </c:pt>
                <c:pt idx="1704">
                  <c:v>28742</c:v>
                </c:pt>
                <c:pt idx="1705">
                  <c:v>15494</c:v>
                </c:pt>
                <c:pt idx="1706">
                  <c:v>1294</c:v>
                </c:pt>
                <c:pt idx="1707">
                  <c:v>143290</c:v>
                </c:pt>
                <c:pt idx="1708">
                  <c:v>100397</c:v>
                </c:pt>
                <c:pt idx="1709">
                  <c:v>28742</c:v>
                </c:pt>
                <c:pt idx="1710">
                  <c:v>15494</c:v>
                </c:pt>
                <c:pt idx="1711">
                  <c:v>1294</c:v>
                </c:pt>
                <c:pt idx="1712">
                  <c:v>143290</c:v>
                </c:pt>
                <c:pt idx="1713">
                  <c:v>100397</c:v>
                </c:pt>
                <c:pt idx="1714">
                  <c:v>28742</c:v>
                </c:pt>
                <c:pt idx="1715">
                  <c:v>15494</c:v>
                </c:pt>
                <c:pt idx="1716">
                  <c:v>1294</c:v>
                </c:pt>
                <c:pt idx="1717">
                  <c:v>143290</c:v>
                </c:pt>
                <c:pt idx="1718">
                  <c:v>100397</c:v>
                </c:pt>
                <c:pt idx="1719">
                  <c:v>28742</c:v>
                </c:pt>
                <c:pt idx="1720">
                  <c:v>15494</c:v>
                </c:pt>
                <c:pt idx="1721">
                  <c:v>1294</c:v>
                </c:pt>
                <c:pt idx="1722">
                  <c:v>143290</c:v>
                </c:pt>
                <c:pt idx="1723">
                  <c:v>100397</c:v>
                </c:pt>
                <c:pt idx="1724">
                  <c:v>28742</c:v>
                </c:pt>
                <c:pt idx="1725">
                  <c:v>15494</c:v>
                </c:pt>
                <c:pt idx="1726">
                  <c:v>1294</c:v>
                </c:pt>
                <c:pt idx="1727">
                  <c:v>143290</c:v>
                </c:pt>
                <c:pt idx="1728">
                  <c:v>100397</c:v>
                </c:pt>
                <c:pt idx="1729">
                  <c:v>28742</c:v>
                </c:pt>
                <c:pt idx="1730">
                  <c:v>15494</c:v>
                </c:pt>
                <c:pt idx="1731">
                  <c:v>1294</c:v>
                </c:pt>
                <c:pt idx="1732">
                  <c:v>143290</c:v>
                </c:pt>
                <c:pt idx="1733">
                  <c:v>100397</c:v>
                </c:pt>
                <c:pt idx="1734">
                  <c:v>28742</c:v>
                </c:pt>
                <c:pt idx="1735">
                  <c:v>15494</c:v>
                </c:pt>
                <c:pt idx="1736">
                  <c:v>1294</c:v>
                </c:pt>
                <c:pt idx="1737">
                  <c:v>143290</c:v>
                </c:pt>
                <c:pt idx="1738">
                  <c:v>100397</c:v>
                </c:pt>
                <c:pt idx="1739">
                  <c:v>28742</c:v>
                </c:pt>
                <c:pt idx="1740">
                  <c:v>15494</c:v>
                </c:pt>
                <c:pt idx="1741">
                  <c:v>1294</c:v>
                </c:pt>
                <c:pt idx="1742">
                  <c:v>143290</c:v>
                </c:pt>
                <c:pt idx="1743">
                  <c:v>100397</c:v>
                </c:pt>
                <c:pt idx="1744">
                  <c:v>28742</c:v>
                </c:pt>
                <c:pt idx="1745">
                  <c:v>15494</c:v>
                </c:pt>
                <c:pt idx="1746">
                  <c:v>1294</c:v>
                </c:pt>
                <c:pt idx="1747">
                  <c:v>143289</c:v>
                </c:pt>
                <c:pt idx="1748">
                  <c:v>100397</c:v>
                </c:pt>
                <c:pt idx="1749">
                  <c:v>28742</c:v>
                </c:pt>
                <c:pt idx="1750">
                  <c:v>15494</c:v>
                </c:pt>
                <c:pt idx="1751">
                  <c:v>1294</c:v>
                </c:pt>
                <c:pt idx="1752">
                  <c:v>143290</c:v>
                </c:pt>
                <c:pt idx="1753">
                  <c:v>100397</c:v>
                </c:pt>
                <c:pt idx="1754">
                  <c:v>28742</c:v>
                </c:pt>
                <c:pt idx="1755">
                  <c:v>15494</c:v>
                </c:pt>
                <c:pt idx="1756">
                  <c:v>1294</c:v>
                </c:pt>
                <c:pt idx="1757">
                  <c:v>143290</c:v>
                </c:pt>
                <c:pt idx="1758">
                  <c:v>100397</c:v>
                </c:pt>
                <c:pt idx="1759">
                  <c:v>28742</c:v>
                </c:pt>
                <c:pt idx="1760">
                  <c:v>15494</c:v>
                </c:pt>
                <c:pt idx="1761">
                  <c:v>1294</c:v>
                </c:pt>
                <c:pt idx="1762">
                  <c:v>143290</c:v>
                </c:pt>
                <c:pt idx="1763">
                  <c:v>100397</c:v>
                </c:pt>
                <c:pt idx="1764">
                  <c:v>28742</c:v>
                </c:pt>
                <c:pt idx="1765">
                  <c:v>15494</c:v>
                </c:pt>
                <c:pt idx="1766">
                  <c:v>1294</c:v>
                </c:pt>
                <c:pt idx="1767">
                  <c:v>143290</c:v>
                </c:pt>
                <c:pt idx="1768">
                  <c:v>100397</c:v>
                </c:pt>
                <c:pt idx="1769">
                  <c:v>28742</c:v>
                </c:pt>
                <c:pt idx="1770">
                  <c:v>15494</c:v>
                </c:pt>
                <c:pt idx="1771">
                  <c:v>1294</c:v>
                </c:pt>
                <c:pt idx="1772">
                  <c:v>143290</c:v>
                </c:pt>
                <c:pt idx="1773">
                  <c:v>100397</c:v>
                </c:pt>
                <c:pt idx="1774">
                  <c:v>28742</c:v>
                </c:pt>
                <c:pt idx="1775">
                  <c:v>15494</c:v>
                </c:pt>
                <c:pt idx="1776">
                  <c:v>1294</c:v>
                </c:pt>
                <c:pt idx="1777">
                  <c:v>143290</c:v>
                </c:pt>
                <c:pt idx="1778">
                  <c:v>100397</c:v>
                </c:pt>
                <c:pt idx="1779">
                  <c:v>28742</c:v>
                </c:pt>
                <c:pt idx="1780">
                  <c:v>15494</c:v>
                </c:pt>
                <c:pt idx="1781">
                  <c:v>1294</c:v>
                </c:pt>
                <c:pt idx="1782">
                  <c:v>143290</c:v>
                </c:pt>
                <c:pt idx="1783">
                  <c:v>100397</c:v>
                </c:pt>
                <c:pt idx="1784">
                  <c:v>28742</c:v>
                </c:pt>
                <c:pt idx="1785">
                  <c:v>15494</c:v>
                </c:pt>
                <c:pt idx="1786">
                  <c:v>1294</c:v>
                </c:pt>
                <c:pt idx="1787">
                  <c:v>143290</c:v>
                </c:pt>
                <c:pt idx="1788">
                  <c:v>100397</c:v>
                </c:pt>
                <c:pt idx="1789">
                  <c:v>28742</c:v>
                </c:pt>
                <c:pt idx="1790">
                  <c:v>15494</c:v>
                </c:pt>
                <c:pt idx="1791">
                  <c:v>1294</c:v>
                </c:pt>
                <c:pt idx="1792">
                  <c:v>143290</c:v>
                </c:pt>
                <c:pt idx="1793">
                  <c:v>100397</c:v>
                </c:pt>
                <c:pt idx="1794">
                  <c:v>14456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C5-4EC9-85BE-52CBB71C0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2553759"/>
        <c:axId val="1"/>
      </c:scatterChart>
      <c:valAx>
        <c:axId val="1582553759"/>
        <c:scaling>
          <c:logBase val="10"/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Hardware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2553759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8599750728610212"/>
          <c:y val="3.8938934169333562E-2"/>
          <c:w val="0.58517544745590055"/>
          <c:h val="0.11627906976744187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55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'L2 read hit'!$E$2</c:f>
              <c:strCache>
                <c:ptCount val="1"/>
                <c:pt idx="0">
                  <c:v>vISA [Correl=0.805]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'L2 read hit'!$D$3:$D$1797</c:f>
              <c:numCache>
                <c:formatCode>General</c:formatCode>
                <c:ptCount val="1795"/>
                <c:pt idx="0">
                  <c:v>30.174804999999999</c:v>
                </c:pt>
                <c:pt idx="1">
                  <c:v>63.136522999999997</c:v>
                </c:pt>
                <c:pt idx="2">
                  <c:v>2.6794259999999999</c:v>
                </c:pt>
                <c:pt idx="3">
                  <c:v>0.19531200000000001</c:v>
                </c:pt>
                <c:pt idx="4">
                  <c:v>9.6746580000000009</c:v>
                </c:pt>
                <c:pt idx="5">
                  <c:v>0</c:v>
                </c:pt>
                <c:pt idx="6">
                  <c:v>36.382644999999997</c:v>
                </c:pt>
                <c:pt idx="7">
                  <c:v>2.9296880000000001</c:v>
                </c:pt>
                <c:pt idx="8">
                  <c:v>70.948268999999996</c:v>
                </c:pt>
                <c:pt idx="9">
                  <c:v>0.19531200000000001</c:v>
                </c:pt>
                <c:pt idx="10">
                  <c:v>88.747569999999996</c:v>
                </c:pt>
                <c:pt idx="11">
                  <c:v>0.390625</c:v>
                </c:pt>
                <c:pt idx="12">
                  <c:v>93.733587</c:v>
                </c:pt>
                <c:pt idx="13">
                  <c:v>0.19531200000000001</c:v>
                </c:pt>
                <c:pt idx="14">
                  <c:v>95.785589999999999</c:v>
                </c:pt>
                <c:pt idx="15">
                  <c:v>4.4921879999999996</c:v>
                </c:pt>
                <c:pt idx="16">
                  <c:v>90.860900999999998</c:v>
                </c:pt>
                <c:pt idx="17">
                  <c:v>0.97656200000000004</c:v>
                </c:pt>
                <c:pt idx="18">
                  <c:v>67.395610000000005</c:v>
                </c:pt>
                <c:pt idx="19">
                  <c:v>2.5390619999999999</c:v>
                </c:pt>
                <c:pt idx="20">
                  <c:v>1.2931029999999999</c:v>
                </c:pt>
                <c:pt idx="21">
                  <c:v>1.5625</c:v>
                </c:pt>
                <c:pt idx="22">
                  <c:v>31.270067000000001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42.120207999999998</c:v>
                </c:pt>
                <c:pt idx="60">
                  <c:v>46.003214999999997</c:v>
                </c:pt>
                <c:pt idx="61">
                  <c:v>45.790449000000002</c:v>
                </c:pt>
                <c:pt idx="62">
                  <c:v>45.899234</c:v>
                </c:pt>
                <c:pt idx="63">
                  <c:v>45.940914999999997</c:v>
                </c:pt>
                <c:pt idx="64">
                  <c:v>46.047888</c:v>
                </c:pt>
                <c:pt idx="65">
                  <c:v>45.680774999999997</c:v>
                </c:pt>
                <c:pt idx="66">
                  <c:v>45.746324000000001</c:v>
                </c:pt>
                <c:pt idx="67">
                  <c:v>45.684852999999997</c:v>
                </c:pt>
                <c:pt idx="68">
                  <c:v>45.892122999999998</c:v>
                </c:pt>
                <c:pt idx="69">
                  <c:v>46.188858000000003</c:v>
                </c:pt>
                <c:pt idx="70">
                  <c:v>45.672525999999998</c:v>
                </c:pt>
                <c:pt idx="71">
                  <c:v>45.199979999999996</c:v>
                </c:pt>
                <c:pt idx="72">
                  <c:v>46.190896000000002</c:v>
                </c:pt>
                <c:pt idx="73">
                  <c:v>46.153630999999997</c:v>
                </c:pt>
                <c:pt idx="74">
                  <c:v>45.803145000000001</c:v>
                </c:pt>
                <c:pt idx="75">
                  <c:v>45.768241000000003</c:v>
                </c:pt>
                <c:pt idx="76">
                  <c:v>45.745330000000003</c:v>
                </c:pt>
                <c:pt idx="77">
                  <c:v>45.896954000000001</c:v>
                </c:pt>
                <c:pt idx="78">
                  <c:v>45.938901999999999</c:v>
                </c:pt>
                <c:pt idx="79">
                  <c:v>45.643917000000002</c:v>
                </c:pt>
                <c:pt idx="80">
                  <c:v>45.333877999999999</c:v>
                </c:pt>
                <c:pt idx="81">
                  <c:v>45.855213999999997</c:v>
                </c:pt>
                <c:pt idx="82">
                  <c:v>45.992849999999997</c:v>
                </c:pt>
                <c:pt idx="83">
                  <c:v>45.742088000000003</c:v>
                </c:pt>
                <c:pt idx="84">
                  <c:v>45.809525999999998</c:v>
                </c:pt>
                <c:pt idx="85">
                  <c:v>46.106658000000003</c:v>
                </c:pt>
                <c:pt idx="86">
                  <c:v>46.069858000000004</c:v>
                </c:pt>
                <c:pt idx="87">
                  <c:v>46.065024000000001</c:v>
                </c:pt>
                <c:pt idx="88">
                  <c:v>45.876618999999998</c:v>
                </c:pt>
                <c:pt idx="89">
                  <c:v>45.307769999999998</c:v>
                </c:pt>
                <c:pt idx="90">
                  <c:v>46.172331999999997</c:v>
                </c:pt>
                <c:pt idx="91">
                  <c:v>46.198779999999999</c:v>
                </c:pt>
                <c:pt idx="92">
                  <c:v>45.936711000000003</c:v>
                </c:pt>
                <c:pt idx="93">
                  <c:v>46.024852000000003</c:v>
                </c:pt>
                <c:pt idx="94">
                  <c:v>45.053417000000003</c:v>
                </c:pt>
                <c:pt idx="95">
                  <c:v>45.909675999999997</c:v>
                </c:pt>
                <c:pt idx="96">
                  <c:v>46.248868000000002</c:v>
                </c:pt>
                <c:pt idx="97">
                  <c:v>45.818956</c:v>
                </c:pt>
                <c:pt idx="98">
                  <c:v>45.776999000000004</c:v>
                </c:pt>
                <c:pt idx="99">
                  <c:v>46.062156000000002</c:v>
                </c:pt>
                <c:pt idx="100">
                  <c:v>45.903022999999997</c:v>
                </c:pt>
                <c:pt idx="101">
                  <c:v>45.975752999999997</c:v>
                </c:pt>
                <c:pt idx="102">
                  <c:v>46.117660999999998</c:v>
                </c:pt>
                <c:pt idx="103">
                  <c:v>44.986468000000002</c:v>
                </c:pt>
                <c:pt idx="104">
                  <c:v>45.935989999999997</c:v>
                </c:pt>
                <c:pt idx="105">
                  <c:v>45.915508000000003</c:v>
                </c:pt>
                <c:pt idx="106">
                  <c:v>45.780219000000002</c:v>
                </c:pt>
                <c:pt idx="107">
                  <c:v>45.861293000000003</c:v>
                </c:pt>
                <c:pt idx="108">
                  <c:v>45.793084999999998</c:v>
                </c:pt>
                <c:pt idx="109">
                  <c:v>45.882679000000003</c:v>
                </c:pt>
                <c:pt idx="110">
                  <c:v>45.753239999999998</c:v>
                </c:pt>
                <c:pt idx="111">
                  <c:v>45.899751000000002</c:v>
                </c:pt>
                <c:pt idx="112">
                  <c:v>45.012576000000003</c:v>
                </c:pt>
                <c:pt idx="113">
                  <c:v>45.944420000000001</c:v>
                </c:pt>
                <c:pt idx="114">
                  <c:v>45.894148999999999</c:v>
                </c:pt>
                <c:pt idx="115">
                  <c:v>45.991487999999997</c:v>
                </c:pt>
                <c:pt idx="116">
                  <c:v>45.662308000000003</c:v>
                </c:pt>
                <c:pt idx="117">
                  <c:v>46.129424</c:v>
                </c:pt>
                <c:pt idx="118">
                  <c:v>46.123759999999997</c:v>
                </c:pt>
                <c:pt idx="119">
                  <c:v>45.903283000000002</c:v>
                </c:pt>
                <c:pt idx="120">
                  <c:v>45.870255999999998</c:v>
                </c:pt>
                <c:pt idx="121">
                  <c:v>45.330776</c:v>
                </c:pt>
                <c:pt idx="122">
                  <c:v>45.634791</c:v>
                </c:pt>
                <c:pt idx="123">
                  <c:v>45.813015999999998</c:v>
                </c:pt>
                <c:pt idx="124">
                  <c:v>45.992252999999998</c:v>
                </c:pt>
                <c:pt idx="125">
                  <c:v>45.997624999999999</c:v>
                </c:pt>
                <c:pt idx="126">
                  <c:v>46.053071000000003</c:v>
                </c:pt>
                <c:pt idx="127">
                  <c:v>45.943739999999998</c:v>
                </c:pt>
                <c:pt idx="128">
                  <c:v>45.198687999999997</c:v>
                </c:pt>
                <c:pt idx="129">
                  <c:v>45.768624000000003</c:v>
                </c:pt>
                <c:pt idx="130">
                  <c:v>45.635812999999999</c:v>
                </c:pt>
                <c:pt idx="131">
                  <c:v>45.916778999999998</c:v>
                </c:pt>
                <c:pt idx="132">
                  <c:v>45.897565</c:v>
                </c:pt>
                <c:pt idx="133">
                  <c:v>46.048063999999997</c:v>
                </c:pt>
                <c:pt idx="134">
                  <c:v>45.931759999999997</c:v>
                </c:pt>
                <c:pt idx="135">
                  <c:v>45.647852999999998</c:v>
                </c:pt>
                <c:pt idx="136">
                  <c:v>46.204875999999999</c:v>
                </c:pt>
                <c:pt idx="137">
                  <c:v>45.296396999999999</c:v>
                </c:pt>
                <c:pt idx="138">
                  <c:v>45.951062999999998</c:v>
                </c:pt>
                <c:pt idx="139">
                  <c:v>45.642198999999998</c:v>
                </c:pt>
                <c:pt idx="140">
                  <c:v>46.220643000000003</c:v>
                </c:pt>
                <c:pt idx="141">
                  <c:v>45.676867999999999</c:v>
                </c:pt>
                <c:pt idx="142">
                  <c:v>45.716507</c:v>
                </c:pt>
                <c:pt idx="143">
                  <c:v>45.879373000000001</c:v>
                </c:pt>
                <c:pt idx="144">
                  <c:v>45.776716</c:v>
                </c:pt>
                <c:pt idx="145">
                  <c:v>45.923653000000002</c:v>
                </c:pt>
                <c:pt idx="146">
                  <c:v>45.154744999999998</c:v>
                </c:pt>
                <c:pt idx="147">
                  <c:v>46.046104</c:v>
                </c:pt>
                <c:pt idx="148">
                  <c:v>45.906354999999998</c:v>
                </c:pt>
                <c:pt idx="149">
                  <c:v>45.890079999999998</c:v>
                </c:pt>
                <c:pt idx="150">
                  <c:v>45.637785999999998</c:v>
                </c:pt>
                <c:pt idx="151">
                  <c:v>45.755752999999999</c:v>
                </c:pt>
                <c:pt idx="152">
                  <c:v>45.882933000000001</c:v>
                </c:pt>
                <c:pt idx="153">
                  <c:v>45.858372000000003</c:v>
                </c:pt>
                <c:pt idx="154">
                  <c:v>45.939672000000002</c:v>
                </c:pt>
                <c:pt idx="155">
                  <c:v>45.370842000000003</c:v>
                </c:pt>
                <c:pt idx="156">
                  <c:v>45.967381000000003</c:v>
                </c:pt>
                <c:pt idx="157">
                  <c:v>44.920521000000001</c:v>
                </c:pt>
                <c:pt idx="158">
                  <c:v>45.170741</c:v>
                </c:pt>
                <c:pt idx="159">
                  <c:v>45.053232000000001</c:v>
                </c:pt>
                <c:pt idx="160">
                  <c:v>44.459072999999997</c:v>
                </c:pt>
                <c:pt idx="161">
                  <c:v>45.505966999999998</c:v>
                </c:pt>
                <c:pt idx="162">
                  <c:v>45.331713999999998</c:v>
                </c:pt>
                <c:pt idx="163">
                  <c:v>43.588985999999998</c:v>
                </c:pt>
                <c:pt idx="164">
                  <c:v>43.030507999999998</c:v>
                </c:pt>
                <c:pt idx="165">
                  <c:v>43.378245</c:v>
                </c:pt>
                <c:pt idx="166">
                  <c:v>44.846541999999999</c:v>
                </c:pt>
                <c:pt idx="167">
                  <c:v>45.226824000000001</c:v>
                </c:pt>
                <c:pt idx="168">
                  <c:v>44.923859999999998</c:v>
                </c:pt>
                <c:pt idx="169">
                  <c:v>44.474387999999998</c:v>
                </c:pt>
                <c:pt idx="170">
                  <c:v>45.264156999999997</c:v>
                </c:pt>
                <c:pt idx="171">
                  <c:v>44.892839000000002</c:v>
                </c:pt>
                <c:pt idx="172">
                  <c:v>44.805698</c:v>
                </c:pt>
                <c:pt idx="173">
                  <c:v>45.180832000000002</c:v>
                </c:pt>
                <c:pt idx="174">
                  <c:v>44.141643999999999</c:v>
                </c:pt>
                <c:pt idx="175">
                  <c:v>44.983669999999996</c:v>
                </c:pt>
                <c:pt idx="176">
                  <c:v>44.866019999999999</c:v>
                </c:pt>
                <c:pt idx="177">
                  <c:v>44.538359</c:v>
                </c:pt>
                <c:pt idx="178">
                  <c:v>44.171261000000001</c:v>
                </c:pt>
                <c:pt idx="179">
                  <c:v>45.173732999999999</c:v>
                </c:pt>
                <c:pt idx="180">
                  <c:v>44.150658999999997</c:v>
                </c:pt>
                <c:pt idx="181">
                  <c:v>44.783386</c:v>
                </c:pt>
                <c:pt idx="182">
                  <c:v>45.264783999999999</c:v>
                </c:pt>
                <c:pt idx="183">
                  <c:v>44.105584999999998</c:v>
                </c:pt>
                <c:pt idx="184">
                  <c:v>44.816867000000002</c:v>
                </c:pt>
                <c:pt idx="185">
                  <c:v>44.840052999999997</c:v>
                </c:pt>
                <c:pt idx="186">
                  <c:v>44.723120999999999</c:v>
                </c:pt>
                <c:pt idx="187">
                  <c:v>44.364567000000001</c:v>
                </c:pt>
                <c:pt idx="188">
                  <c:v>44.091873</c:v>
                </c:pt>
                <c:pt idx="189">
                  <c:v>45.108057000000002</c:v>
                </c:pt>
                <c:pt idx="190">
                  <c:v>44.729089999999999</c:v>
                </c:pt>
                <c:pt idx="191">
                  <c:v>44.493675000000003</c:v>
                </c:pt>
                <c:pt idx="192">
                  <c:v>45.290886999999998</c:v>
                </c:pt>
                <c:pt idx="193">
                  <c:v>44.666060000000002</c:v>
                </c:pt>
                <c:pt idx="194">
                  <c:v>43.891584999999999</c:v>
                </c:pt>
                <c:pt idx="195">
                  <c:v>45.217573999999999</c:v>
                </c:pt>
                <c:pt idx="196">
                  <c:v>44.293815000000002</c:v>
                </c:pt>
                <c:pt idx="197">
                  <c:v>43.830322000000002</c:v>
                </c:pt>
                <c:pt idx="198">
                  <c:v>45.342526999999997</c:v>
                </c:pt>
                <c:pt idx="199">
                  <c:v>44.909897000000001</c:v>
                </c:pt>
                <c:pt idx="200">
                  <c:v>44.534343</c:v>
                </c:pt>
                <c:pt idx="201">
                  <c:v>45.323898</c:v>
                </c:pt>
                <c:pt idx="202">
                  <c:v>44.862104000000002</c:v>
                </c:pt>
                <c:pt idx="203">
                  <c:v>43.915714999999999</c:v>
                </c:pt>
                <c:pt idx="204">
                  <c:v>44.824072999999999</c:v>
                </c:pt>
                <c:pt idx="205">
                  <c:v>44.155847000000001</c:v>
                </c:pt>
                <c:pt idx="206">
                  <c:v>43.975064000000003</c:v>
                </c:pt>
                <c:pt idx="207">
                  <c:v>45.512169</c:v>
                </c:pt>
                <c:pt idx="208">
                  <c:v>44.766852</c:v>
                </c:pt>
                <c:pt idx="209">
                  <c:v>44.785127000000003</c:v>
                </c:pt>
                <c:pt idx="210">
                  <c:v>45.366342000000003</c:v>
                </c:pt>
                <c:pt idx="211">
                  <c:v>44.816727999999998</c:v>
                </c:pt>
                <c:pt idx="212">
                  <c:v>43.818942999999997</c:v>
                </c:pt>
                <c:pt idx="213">
                  <c:v>44.971136999999999</c:v>
                </c:pt>
                <c:pt idx="214">
                  <c:v>44.175052000000001</c:v>
                </c:pt>
                <c:pt idx="215">
                  <c:v>43.830067999999997</c:v>
                </c:pt>
                <c:pt idx="216">
                  <c:v>45.101351000000001</c:v>
                </c:pt>
                <c:pt idx="217">
                  <c:v>44.710583999999997</c:v>
                </c:pt>
                <c:pt idx="218">
                  <c:v>44.859935</c:v>
                </c:pt>
                <c:pt idx="219">
                  <c:v>45.334826999999997</c:v>
                </c:pt>
                <c:pt idx="220">
                  <c:v>43.912691000000002</c:v>
                </c:pt>
                <c:pt idx="221">
                  <c:v>43.956792</c:v>
                </c:pt>
                <c:pt idx="222">
                  <c:v>44.505690999999999</c:v>
                </c:pt>
                <c:pt idx="223">
                  <c:v>42.490951000000003</c:v>
                </c:pt>
                <c:pt idx="224">
                  <c:v>43.021701999999998</c:v>
                </c:pt>
                <c:pt idx="225">
                  <c:v>42.644067</c:v>
                </c:pt>
                <c:pt idx="226">
                  <c:v>42.557730999999997</c:v>
                </c:pt>
                <c:pt idx="227">
                  <c:v>42.815645000000004</c:v>
                </c:pt>
                <c:pt idx="228">
                  <c:v>42.549709</c:v>
                </c:pt>
                <c:pt idx="229">
                  <c:v>42.870432000000001</c:v>
                </c:pt>
                <c:pt idx="230">
                  <c:v>42.498086999999998</c:v>
                </c:pt>
                <c:pt idx="231">
                  <c:v>42.328657</c:v>
                </c:pt>
                <c:pt idx="232">
                  <c:v>42.360500000000002</c:v>
                </c:pt>
                <c:pt idx="233">
                  <c:v>43.130215</c:v>
                </c:pt>
                <c:pt idx="234">
                  <c:v>42.525463999999999</c:v>
                </c:pt>
                <c:pt idx="235">
                  <c:v>42.535691999999997</c:v>
                </c:pt>
                <c:pt idx="236">
                  <c:v>42.635452999999998</c:v>
                </c:pt>
                <c:pt idx="237">
                  <c:v>42.288972999999999</c:v>
                </c:pt>
                <c:pt idx="238">
                  <c:v>42.840307000000003</c:v>
                </c:pt>
                <c:pt idx="239">
                  <c:v>42.805903000000001</c:v>
                </c:pt>
                <c:pt idx="240">
                  <c:v>42.612740000000002</c:v>
                </c:pt>
                <c:pt idx="241">
                  <c:v>42.294181999999999</c:v>
                </c:pt>
                <c:pt idx="242">
                  <c:v>43.027006999999998</c:v>
                </c:pt>
                <c:pt idx="243">
                  <c:v>42.635561000000003</c:v>
                </c:pt>
                <c:pt idx="244">
                  <c:v>42.678097999999999</c:v>
                </c:pt>
                <c:pt idx="245">
                  <c:v>42.615861000000002</c:v>
                </c:pt>
                <c:pt idx="246">
                  <c:v>42.336402</c:v>
                </c:pt>
                <c:pt idx="247">
                  <c:v>43.123485000000002</c:v>
                </c:pt>
                <c:pt idx="248">
                  <c:v>42.528359999999999</c:v>
                </c:pt>
                <c:pt idx="249">
                  <c:v>42.328414000000002</c:v>
                </c:pt>
                <c:pt idx="250">
                  <c:v>42.386493000000002</c:v>
                </c:pt>
                <c:pt idx="251">
                  <c:v>42.534238999999999</c:v>
                </c:pt>
                <c:pt idx="252">
                  <c:v>42.831871999999997</c:v>
                </c:pt>
                <c:pt idx="253">
                  <c:v>42.503010000000003</c:v>
                </c:pt>
                <c:pt idx="254">
                  <c:v>42.387708000000003</c:v>
                </c:pt>
                <c:pt idx="255">
                  <c:v>43.046298999999998</c:v>
                </c:pt>
                <c:pt idx="256">
                  <c:v>42.635452999999998</c:v>
                </c:pt>
                <c:pt idx="257">
                  <c:v>42.751412000000002</c:v>
                </c:pt>
                <c:pt idx="258">
                  <c:v>42.713090000000001</c:v>
                </c:pt>
                <c:pt idx="259">
                  <c:v>42.578474999999997</c:v>
                </c:pt>
                <c:pt idx="260">
                  <c:v>42.746879</c:v>
                </c:pt>
                <c:pt idx="261">
                  <c:v>43.057932000000001</c:v>
                </c:pt>
                <c:pt idx="262">
                  <c:v>42.443663000000001</c:v>
                </c:pt>
                <c:pt idx="263">
                  <c:v>42.728288999999997</c:v>
                </c:pt>
                <c:pt idx="264">
                  <c:v>42.843018999999998</c:v>
                </c:pt>
                <c:pt idx="265">
                  <c:v>42.643191999999999</c:v>
                </c:pt>
                <c:pt idx="266">
                  <c:v>42.847316999999997</c:v>
                </c:pt>
                <c:pt idx="267">
                  <c:v>42.524006</c:v>
                </c:pt>
                <c:pt idx="268">
                  <c:v>42.346153999999999</c:v>
                </c:pt>
                <c:pt idx="269">
                  <c:v>42.821714</c:v>
                </c:pt>
                <c:pt idx="270">
                  <c:v>42.849465000000002</c:v>
                </c:pt>
                <c:pt idx="271">
                  <c:v>42.294811000000003</c:v>
                </c:pt>
                <c:pt idx="272">
                  <c:v>42.374104000000003</c:v>
                </c:pt>
                <c:pt idx="273">
                  <c:v>43.220159000000002</c:v>
                </c:pt>
                <c:pt idx="274">
                  <c:v>42.828705999999997</c:v>
                </c:pt>
                <c:pt idx="275">
                  <c:v>42.562992000000001</c:v>
                </c:pt>
                <c:pt idx="276">
                  <c:v>42.346344999999999</c:v>
                </c:pt>
                <c:pt idx="277">
                  <c:v>42.347126000000003</c:v>
                </c:pt>
                <c:pt idx="278">
                  <c:v>42.528427000000001</c:v>
                </c:pt>
                <c:pt idx="279">
                  <c:v>42.860309999999998</c:v>
                </c:pt>
                <c:pt idx="280">
                  <c:v>42.284838999999998</c:v>
                </c:pt>
                <c:pt idx="281">
                  <c:v>42.380177000000003</c:v>
                </c:pt>
                <c:pt idx="282">
                  <c:v>42.767060999999998</c:v>
                </c:pt>
                <c:pt idx="283">
                  <c:v>75.910399999999996</c:v>
                </c:pt>
                <c:pt idx="284">
                  <c:v>22.654869999999999</c:v>
                </c:pt>
                <c:pt idx="285">
                  <c:v>0</c:v>
                </c:pt>
                <c:pt idx="286">
                  <c:v>10.073615999999999</c:v>
                </c:pt>
                <c:pt idx="287">
                  <c:v>6.3810000000000004E-3</c:v>
                </c:pt>
                <c:pt idx="288">
                  <c:v>49.045146000000003</c:v>
                </c:pt>
                <c:pt idx="289">
                  <c:v>25.261182000000002</c:v>
                </c:pt>
                <c:pt idx="290">
                  <c:v>29.217638000000001</c:v>
                </c:pt>
                <c:pt idx="291">
                  <c:v>56.446978999999999</c:v>
                </c:pt>
                <c:pt idx="292">
                  <c:v>63.918405</c:v>
                </c:pt>
                <c:pt idx="293">
                  <c:v>14.57746</c:v>
                </c:pt>
                <c:pt idx="294">
                  <c:v>45.453079000000002</c:v>
                </c:pt>
                <c:pt idx="295">
                  <c:v>3.1086079999999998</c:v>
                </c:pt>
                <c:pt idx="296">
                  <c:v>35.831867000000003</c:v>
                </c:pt>
                <c:pt idx="297">
                  <c:v>79.603200000000001</c:v>
                </c:pt>
                <c:pt idx="298">
                  <c:v>23.722318000000001</c:v>
                </c:pt>
                <c:pt idx="299">
                  <c:v>0</c:v>
                </c:pt>
                <c:pt idx="300">
                  <c:v>10.017382</c:v>
                </c:pt>
                <c:pt idx="301">
                  <c:v>0</c:v>
                </c:pt>
                <c:pt idx="302">
                  <c:v>59.631568999999999</c:v>
                </c:pt>
                <c:pt idx="303">
                  <c:v>27.423776</c:v>
                </c:pt>
                <c:pt idx="304">
                  <c:v>29.574835</c:v>
                </c:pt>
                <c:pt idx="305">
                  <c:v>59.596873000000002</c:v>
                </c:pt>
                <c:pt idx="306">
                  <c:v>66.159334999999999</c:v>
                </c:pt>
                <c:pt idx="307">
                  <c:v>16.260311999999999</c:v>
                </c:pt>
                <c:pt idx="308">
                  <c:v>45.830154</c:v>
                </c:pt>
                <c:pt idx="309">
                  <c:v>2.9824890000000002</c:v>
                </c:pt>
                <c:pt idx="310">
                  <c:v>33.694768000000003</c:v>
                </c:pt>
                <c:pt idx="311">
                  <c:v>77.4208</c:v>
                </c:pt>
                <c:pt idx="312">
                  <c:v>22.976102999999998</c:v>
                </c:pt>
                <c:pt idx="313">
                  <c:v>0</c:v>
                </c:pt>
                <c:pt idx="314">
                  <c:v>9.9892640000000004</c:v>
                </c:pt>
                <c:pt idx="315">
                  <c:v>0</c:v>
                </c:pt>
                <c:pt idx="316">
                  <c:v>84.391666000000001</c:v>
                </c:pt>
                <c:pt idx="317">
                  <c:v>22.340157999999999</c:v>
                </c:pt>
                <c:pt idx="318">
                  <c:v>32.855806000000001</c:v>
                </c:pt>
                <c:pt idx="319">
                  <c:v>58.306767000000001</c:v>
                </c:pt>
                <c:pt idx="320">
                  <c:v>49.392377000000003</c:v>
                </c:pt>
                <c:pt idx="321">
                  <c:v>15.534269999999999</c:v>
                </c:pt>
                <c:pt idx="322">
                  <c:v>45.521217</c:v>
                </c:pt>
                <c:pt idx="323">
                  <c:v>3.2214640000000001</c:v>
                </c:pt>
                <c:pt idx="324">
                  <c:v>30.686025000000001</c:v>
                </c:pt>
                <c:pt idx="325">
                  <c:v>80.460800000000006</c:v>
                </c:pt>
                <c:pt idx="326">
                  <c:v>22.760961999999999</c:v>
                </c:pt>
                <c:pt idx="327">
                  <c:v>0</c:v>
                </c:pt>
                <c:pt idx="328">
                  <c:v>10.035273999999999</c:v>
                </c:pt>
                <c:pt idx="329">
                  <c:v>1.9143E-2</c:v>
                </c:pt>
                <c:pt idx="330">
                  <c:v>84.278583999999995</c:v>
                </c:pt>
                <c:pt idx="331">
                  <c:v>26.486654000000001</c:v>
                </c:pt>
                <c:pt idx="332">
                  <c:v>33.180557999999998</c:v>
                </c:pt>
                <c:pt idx="333">
                  <c:v>59.218578000000001</c:v>
                </c:pt>
                <c:pt idx="334">
                  <c:v>65.564323999999999</c:v>
                </c:pt>
                <c:pt idx="335">
                  <c:v>13.011668</c:v>
                </c:pt>
                <c:pt idx="336">
                  <c:v>45.826307999999997</c:v>
                </c:pt>
                <c:pt idx="337">
                  <c:v>3.1922139999999999</c:v>
                </c:pt>
                <c:pt idx="338">
                  <c:v>30.785791</c:v>
                </c:pt>
                <c:pt idx="339">
                  <c:v>78.011791000000002</c:v>
                </c:pt>
                <c:pt idx="340">
                  <c:v>0</c:v>
                </c:pt>
                <c:pt idx="341">
                  <c:v>73.144752999999994</c:v>
                </c:pt>
                <c:pt idx="342">
                  <c:v>73.126681000000005</c:v>
                </c:pt>
                <c:pt idx="343">
                  <c:v>89.176188999999994</c:v>
                </c:pt>
                <c:pt idx="344">
                  <c:v>6.5661870000000002</c:v>
                </c:pt>
                <c:pt idx="345">
                  <c:v>19.327731</c:v>
                </c:pt>
                <c:pt idx="346">
                  <c:v>18.318923000000002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0.236511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3.0573920000000001</c:v>
                </c:pt>
                <c:pt idx="379">
                  <c:v>0.67829499999999998</c:v>
                </c:pt>
                <c:pt idx="380">
                  <c:v>0</c:v>
                </c:pt>
                <c:pt idx="381">
                  <c:v>3.2977759999999998</c:v>
                </c:pt>
                <c:pt idx="382">
                  <c:v>0.67829499999999998</c:v>
                </c:pt>
                <c:pt idx="383">
                  <c:v>0</c:v>
                </c:pt>
                <c:pt idx="384">
                  <c:v>3.0799280000000002</c:v>
                </c:pt>
                <c:pt idx="385">
                  <c:v>0.67829499999999998</c:v>
                </c:pt>
                <c:pt idx="386">
                  <c:v>0</c:v>
                </c:pt>
                <c:pt idx="387">
                  <c:v>3.072416</c:v>
                </c:pt>
                <c:pt idx="388">
                  <c:v>0.67829499999999998</c:v>
                </c:pt>
                <c:pt idx="389">
                  <c:v>0</c:v>
                </c:pt>
                <c:pt idx="390">
                  <c:v>3.125</c:v>
                </c:pt>
                <c:pt idx="391">
                  <c:v>0.67829499999999998</c:v>
                </c:pt>
                <c:pt idx="392">
                  <c:v>0</c:v>
                </c:pt>
                <c:pt idx="393">
                  <c:v>3.215144</c:v>
                </c:pt>
                <c:pt idx="394">
                  <c:v>0.67829499999999998</c:v>
                </c:pt>
                <c:pt idx="395">
                  <c:v>0</c:v>
                </c:pt>
                <c:pt idx="396">
                  <c:v>3.08744</c:v>
                </c:pt>
                <c:pt idx="397">
                  <c:v>0.67829499999999998</c:v>
                </c:pt>
                <c:pt idx="398">
                  <c:v>0</c:v>
                </c:pt>
                <c:pt idx="399">
                  <c:v>3.0949520000000001</c:v>
                </c:pt>
                <c:pt idx="400">
                  <c:v>0.67829499999999998</c:v>
                </c:pt>
                <c:pt idx="401">
                  <c:v>93.621793999999994</c:v>
                </c:pt>
                <c:pt idx="402">
                  <c:v>46.025511000000002</c:v>
                </c:pt>
                <c:pt idx="403">
                  <c:v>36.283735999999998</c:v>
                </c:pt>
                <c:pt idx="404">
                  <c:v>46.612740000000002</c:v>
                </c:pt>
                <c:pt idx="405">
                  <c:v>36.283735999999998</c:v>
                </c:pt>
                <c:pt idx="406">
                  <c:v>46.002178000000001</c:v>
                </c:pt>
                <c:pt idx="407">
                  <c:v>36.283735999999998</c:v>
                </c:pt>
                <c:pt idx="408">
                  <c:v>45.597729000000001</c:v>
                </c:pt>
                <c:pt idx="409">
                  <c:v>36.283735999999998</c:v>
                </c:pt>
                <c:pt idx="410">
                  <c:v>46.488294000000003</c:v>
                </c:pt>
                <c:pt idx="411">
                  <c:v>36.283735999999998</c:v>
                </c:pt>
                <c:pt idx="412">
                  <c:v>45.904953999999996</c:v>
                </c:pt>
                <c:pt idx="413">
                  <c:v>36.283735999999998</c:v>
                </c:pt>
                <c:pt idx="414">
                  <c:v>46.262735999999997</c:v>
                </c:pt>
                <c:pt idx="415">
                  <c:v>36.283735999999998</c:v>
                </c:pt>
                <c:pt idx="416">
                  <c:v>46.286070000000002</c:v>
                </c:pt>
                <c:pt idx="417">
                  <c:v>36.283735999999998</c:v>
                </c:pt>
                <c:pt idx="418">
                  <c:v>46.153846000000001</c:v>
                </c:pt>
                <c:pt idx="419">
                  <c:v>36.283735999999998</c:v>
                </c:pt>
                <c:pt idx="420">
                  <c:v>45.624951000000003</c:v>
                </c:pt>
                <c:pt idx="421">
                  <c:v>36.283735999999998</c:v>
                </c:pt>
                <c:pt idx="422">
                  <c:v>46.426071</c:v>
                </c:pt>
                <c:pt idx="423">
                  <c:v>36.283735999999998</c:v>
                </c:pt>
                <c:pt idx="424">
                  <c:v>46.103290000000001</c:v>
                </c:pt>
                <c:pt idx="425">
                  <c:v>36.283735999999998</c:v>
                </c:pt>
                <c:pt idx="426">
                  <c:v>45.947732999999999</c:v>
                </c:pt>
                <c:pt idx="427">
                  <c:v>36.283735999999998</c:v>
                </c:pt>
                <c:pt idx="428">
                  <c:v>46.461072000000001</c:v>
                </c:pt>
                <c:pt idx="429">
                  <c:v>36.283735999999998</c:v>
                </c:pt>
                <c:pt idx="430">
                  <c:v>50.038888999999998</c:v>
                </c:pt>
                <c:pt idx="431">
                  <c:v>36.283735999999998</c:v>
                </c:pt>
                <c:pt idx="432">
                  <c:v>45.862175999999998</c:v>
                </c:pt>
                <c:pt idx="433">
                  <c:v>36.283735999999998</c:v>
                </c:pt>
                <c:pt idx="434">
                  <c:v>45.741619</c:v>
                </c:pt>
                <c:pt idx="435">
                  <c:v>36.283735999999998</c:v>
                </c:pt>
                <c:pt idx="436">
                  <c:v>46.157735000000002</c:v>
                </c:pt>
                <c:pt idx="437">
                  <c:v>36.283735999999998</c:v>
                </c:pt>
                <c:pt idx="438">
                  <c:v>46.204402000000002</c:v>
                </c:pt>
                <c:pt idx="439">
                  <c:v>36.283735999999998</c:v>
                </c:pt>
                <c:pt idx="440">
                  <c:v>45.780509000000002</c:v>
                </c:pt>
                <c:pt idx="441">
                  <c:v>36.283735999999998</c:v>
                </c:pt>
                <c:pt idx="442">
                  <c:v>45.901066</c:v>
                </c:pt>
                <c:pt idx="443">
                  <c:v>36.283735999999998</c:v>
                </c:pt>
                <c:pt idx="444">
                  <c:v>45.512172</c:v>
                </c:pt>
                <c:pt idx="445">
                  <c:v>36.283735999999998</c:v>
                </c:pt>
                <c:pt idx="446">
                  <c:v>47.503306000000002</c:v>
                </c:pt>
                <c:pt idx="447">
                  <c:v>36.283735999999998</c:v>
                </c:pt>
                <c:pt idx="448">
                  <c:v>49.41666</c:v>
                </c:pt>
                <c:pt idx="449">
                  <c:v>36.283735999999998</c:v>
                </c:pt>
                <c:pt idx="450">
                  <c:v>46.317180999999998</c:v>
                </c:pt>
                <c:pt idx="451">
                  <c:v>36.283735999999998</c:v>
                </c:pt>
                <c:pt idx="452">
                  <c:v>46.083844999999997</c:v>
                </c:pt>
                <c:pt idx="453">
                  <c:v>36.283735999999998</c:v>
                </c:pt>
                <c:pt idx="454">
                  <c:v>47.149413000000003</c:v>
                </c:pt>
                <c:pt idx="455">
                  <c:v>36.283735999999998</c:v>
                </c:pt>
                <c:pt idx="456">
                  <c:v>46.060512000000003</c:v>
                </c:pt>
                <c:pt idx="457">
                  <c:v>36.283735999999998</c:v>
                </c:pt>
                <c:pt idx="458">
                  <c:v>45.348837000000003</c:v>
                </c:pt>
                <c:pt idx="459">
                  <c:v>36.283735999999998</c:v>
                </c:pt>
                <c:pt idx="460">
                  <c:v>45.516061000000001</c:v>
                </c:pt>
                <c:pt idx="461">
                  <c:v>36.283735999999998</c:v>
                </c:pt>
                <c:pt idx="462">
                  <c:v>46.181069000000001</c:v>
                </c:pt>
                <c:pt idx="463">
                  <c:v>36.283735999999998</c:v>
                </c:pt>
                <c:pt idx="464">
                  <c:v>45.640506999999999</c:v>
                </c:pt>
                <c:pt idx="465">
                  <c:v>36.283735999999998</c:v>
                </c:pt>
                <c:pt idx="466">
                  <c:v>45.792175</c:v>
                </c:pt>
                <c:pt idx="467">
                  <c:v>36.283735999999998</c:v>
                </c:pt>
                <c:pt idx="468">
                  <c:v>38.589872999999997</c:v>
                </c:pt>
                <c:pt idx="469">
                  <c:v>36.283735999999998</c:v>
                </c:pt>
                <c:pt idx="470">
                  <c:v>46.149957000000001</c:v>
                </c:pt>
                <c:pt idx="471">
                  <c:v>36.283735999999998</c:v>
                </c:pt>
                <c:pt idx="472">
                  <c:v>45.694952000000001</c:v>
                </c:pt>
                <c:pt idx="473">
                  <c:v>36.283735999999998</c:v>
                </c:pt>
                <c:pt idx="474">
                  <c:v>46.247180999999998</c:v>
                </c:pt>
                <c:pt idx="475">
                  <c:v>36.283735999999998</c:v>
                </c:pt>
                <c:pt idx="476">
                  <c:v>46.087733999999998</c:v>
                </c:pt>
                <c:pt idx="477">
                  <c:v>36.283735999999998</c:v>
                </c:pt>
                <c:pt idx="478">
                  <c:v>46.138289999999998</c:v>
                </c:pt>
                <c:pt idx="479">
                  <c:v>36.283735999999998</c:v>
                </c:pt>
                <c:pt idx="480">
                  <c:v>46.336626000000003</c:v>
                </c:pt>
                <c:pt idx="481">
                  <c:v>36.283735999999998</c:v>
                </c:pt>
                <c:pt idx="482">
                  <c:v>46.480516000000001</c:v>
                </c:pt>
                <c:pt idx="483">
                  <c:v>36.283735999999998</c:v>
                </c:pt>
                <c:pt idx="484">
                  <c:v>46.558295000000001</c:v>
                </c:pt>
                <c:pt idx="485">
                  <c:v>36.283735999999998</c:v>
                </c:pt>
                <c:pt idx="486">
                  <c:v>46.282181000000001</c:v>
                </c:pt>
                <c:pt idx="487">
                  <c:v>36.283735999999998</c:v>
                </c:pt>
                <c:pt idx="488">
                  <c:v>46.188847000000003</c:v>
                </c:pt>
                <c:pt idx="489">
                  <c:v>36.283735999999998</c:v>
                </c:pt>
                <c:pt idx="490">
                  <c:v>46.107179000000002</c:v>
                </c:pt>
                <c:pt idx="491">
                  <c:v>36.283735999999998</c:v>
                </c:pt>
                <c:pt idx="492">
                  <c:v>46.130513000000001</c:v>
                </c:pt>
                <c:pt idx="493">
                  <c:v>36.283735999999998</c:v>
                </c:pt>
                <c:pt idx="494">
                  <c:v>46.033289000000003</c:v>
                </c:pt>
                <c:pt idx="495">
                  <c:v>36.283735999999998</c:v>
                </c:pt>
                <c:pt idx="496">
                  <c:v>47.304969999999997</c:v>
                </c:pt>
                <c:pt idx="497">
                  <c:v>36.283735999999998</c:v>
                </c:pt>
                <c:pt idx="498">
                  <c:v>47.071634000000003</c:v>
                </c:pt>
                <c:pt idx="499">
                  <c:v>36.283735999999998</c:v>
                </c:pt>
                <c:pt idx="500">
                  <c:v>46.391070999999997</c:v>
                </c:pt>
                <c:pt idx="501">
                  <c:v>36.283735999999998</c:v>
                </c:pt>
                <c:pt idx="502">
                  <c:v>94.466271000000006</c:v>
                </c:pt>
                <c:pt idx="503">
                  <c:v>100</c:v>
                </c:pt>
                <c:pt idx="504">
                  <c:v>100</c:v>
                </c:pt>
                <c:pt idx="505">
                  <c:v>100</c:v>
                </c:pt>
                <c:pt idx="506">
                  <c:v>100</c:v>
                </c:pt>
                <c:pt idx="507">
                  <c:v>100</c:v>
                </c:pt>
                <c:pt idx="508">
                  <c:v>100</c:v>
                </c:pt>
                <c:pt idx="509">
                  <c:v>100</c:v>
                </c:pt>
                <c:pt idx="510">
                  <c:v>100</c:v>
                </c:pt>
                <c:pt idx="511">
                  <c:v>100</c:v>
                </c:pt>
                <c:pt idx="512">
                  <c:v>100</c:v>
                </c:pt>
                <c:pt idx="513">
                  <c:v>100</c:v>
                </c:pt>
                <c:pt idx="514">
                  <c:v>100</c:v>
                </c:pt>
                <c:pt idx="515">
                  <c:v>100</c:v>
                </c:pt>
                <c:pt idx="516">
                  <c:v>100</c:v>
                </c:pt>
                <c:pt idx="517">
                  <c:v>100</c:v>
                </c:pt>
                <c:pt idx="518">
                  <c:v>97.574996999999996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100</c:v>
                </c:pt>
                <c:pt idx="523">
                  <c:v>100</c:v>
                </c:pt>
                <c:pt idx="524">
                  <c:v>100</c:v>
                </c:pt>
                <c:pt idx="525">
                  <c:v>100</c:v>
                </c:pt>
                <c:pt idx="526">
                  <c:v>100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100</c:v>
                </c:pt>
                <c:pt idx="539">
                  <c:v>100</c:v>
                </c:pt>
                <c:pt idx="540">
                  <c:v>100</c:v>
                </c:pt>
                <c:pt idx="541">
                  <c:v>100</c:v>
                </c:pt>
                <c:pt idx="542">
                  <c:v>100</c:v>
                </c:pt>
                <c:pt idx="543">
                  <c:v>100</c:v>
                </c:pt>
                <c:pt idx="544">
                  <c:v>100</c:v>
                </c:pt>
                <c:pt idx="545">
                  <c:v>100</c:v>
                </c:pt>
                <c:pt idx="546">
                  <c:v>100</c:v>
                </c:pt>
                <c:pt idx="547">
                  <c:v>100</c:v>
                </c:pt>
                <c:pt idx="548">
                  <c:v>100</c:v>
                </c:pt>
                <c:pt idx="549">
                  <c:v>100</c:v>
                </c:pt>
                <c:pt idx="550">
                  <c:v>100</c:v>
                </c:pt>
                <c:pt idx="551">
                  <c:v>100</c:v>
                </c:pt>
                <c:pt idx="552">
                  <c:v>100</c:v>
                </c:pt>
                <c:pt idx="553">
                  <c:v>100</c:v>
                </c:pt>
                <c:pt idx="554">
                  <c:v>100</c:v>
                </c:pt>
                <c:pt idx="555">
                  <c:v>100</c:v>
                </c:pt>
                <c:pt idx="556">
                  <c:v>100</c:v>
                </c:pt>
                <c:pt idx="557">
                  <c:v>100</c:v>
                </c:pt>
                <c:pt idx="558">
                  <c:v>100</c:v>
                </c:pt>
                <c:pt idx="559">
                  <c:v>100</c:v>
                </c:pt>
                <c:pt idx="560">
                  <c:v>100</c:v>
                </c:pt>
                <c:pt idx="561">
                  <c:v>100</c:v>
                </c:pt>
                <c:pt idx="562">
                  <c:v>100</c:v>
                </c:pt>
                <c:pt idx="563">
                  <c:v>100</c:v>
                </c:pt>
                <c:pt idx="564">
                  <c:v>100</c:v>
                </c:pt>
                <c:pt idx="565">
                  <c:v>100</c:v>
                </c:pt>
                <c:pt idx="566">
                  <c:v>100</c:v>
                </c:pt>
                <c:pt idx="567">
                  <c:v>100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100</c:v>
                </c:pt>
                <c:pt idx="579">
                  <c:v>100</c:v>
                </c:pt>
                <c:pt idx="580">
                  <c:v>100</c:v>
                </c:pt>
                <c:pt idx="581">
                  <c:v>100</c:v>
                </c:pt>
                <c:pt idx="582">
                  <c:v>100</c:v>
                </c:pt>
                <c:pt idx="583">
                  <c:v>100</c:v>
                </c:pt>
                <c:pt idx="584">
                  <c:v>100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100</c:v>
                </c:pt>
                <c:pt idx="607">
                  <c:v>100</c:v>
                </c:pt>
                <c:pt idx="608">
                  <c:v>100</c:v>
                </c:pt>
                <c:pt idx="609">
                  <c:v>100</c:v>
                </c:pt>
                <c:pt idx="610">
                  <c:v>100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100</c:v>
                </c:pt>
                <c:pt idx="635">
                  <c:v>100</c:v>
                </c:pt>
                <c:pt idx="636">
                  <c:v>100</c:v>
                </c:pt>
                <c:pt idx="637">
                  <c:v>100</c:v>
                </c:pt>
                <c:pt idx="638">
                  <c:v>100</c:v>
                </c:pt>
                <c:pt idx="639">
                  <c:v>100</c:v>
                </c:pt>
                <c:pt idx="640">
                  <c:v>100</c:v>
                </c:pt>
                <c:pt idx="641">
                  <c:v>100</c:v>
                </c:pt>
                <c:pt idx="642">
                  <c:v>100</c:v>
                </c:pt>
                <c:pt idx="643">
                  <c:v>100</c:v>
                </c:pt>
                <c:pt idx="644">
                  <c:v>100</c:v>
                </c:pt>
                <c:pt idx="645">
                  <c:v>100</c:v>
                </c:pt>
                <c:pt idx="646">
                  <c:v>100</c:v>
                </c:pt>
                <c:pt idx="647">
                  <c:v>100</c:v>
                </c:pt>
                <c:pt idx="648">
                  <c:v>100</c:v>
                </c:pt>
                <c:pt idx="649">
                  <c:v>100</c:v>
                </c:pt>
                <c:pt idx="650">
                  <c:v>100</c:v>
                </c:pt>
                <c:pt idx="651">
                  <c:v>100</c:v>
                </c:pt>
                <c:pt idx="652">
                  <c:v>100</c:v>
                </c:pt>
                <c:pt idx="653">
                  <c:v>100</c:v>
                </c:pt>
                <c:pt idx="654">
                  <c:v>100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100</c:v>
                </c:pt>
                <c:pt idx="663">
                  <c:v>100</c:v>
                </c:pt>
                <c:pt idx="664">
                  <c:v>100</c:v>
                </c:pt>
                <c:pt idx="665">
                  <c:v>100</c:v>
                </c:pt>
                <c:pt idx="666">
                  <c:v>100</c:v>
                </c:pt>
                <c:pt idx="667">
                  <c:v>100</c:v>
                </c:pt>
                <c:pt idx="668">
                  <c:v>100</c:v>
                </c:pt>
                <c:pt idx="669">
                  <c:v>100</c:v>
                </c:pt>
                <c:pt idx="670">
                  <c:v>100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100</c:v>
                </c:pt>
                <c:pt idx="678">
                  <c:v>100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  <c:pt idx="687">
                  <c:v>100</c:v>
                </c:pt>
                <c:pt idx="688">
                  <c:v>100</c:v>
                </c:pt>
                <c:pt idx="689">
                  <c:v>100</c:v>
                </c:pt>
                <c:pt idx="690">
                  <c:v>100</c:v>
                </c:pt>
                <c:pt idx="691">
                  <c:v>100</c:v>
                </c:pt>
                <c:pt idx="692">
                  <c:v>100</c:v>
                </c:pt>
                <c:pt idx="693">
                  <c:v>100</c:v>
                </c:pt>
                <c:pt idx="694">
                  <c:v>100</c:v>
                </c:pt>
                <c:pt idx="695">
                  <c:v>100</c:v>
                </c:pt>
                <c:pt idx="696">
                  <c:v>100</c:v>
                </c:pt>
                <c:pt idx="697">
                  <c:v>100</c:v>
                </c:pt>
                <c:pt idx="698">
                  <c:v>100</c:v>
                </c:pt>
                <c:pt idx="699">
                  <c:v>100</c:v>
                </c:pt>
                <c:pt idx="700">
                  <c:v>100</c:v>
                </c:pt>
                <c:pt idx="701">
                  <c:v>100</c:v>
                </c:pt>
                <c:pt idx="702">
                  <c:v>100</c:v>
                </c:pt>
                <c:pt idx="703">
                  <c:v>100</c:v>
                </c:pt>
                <c:pt idx="704">
                  <c:v>100</c:v>
                </c:pt>
                <c:pt idx="705">
                  <c:v>100</c:v>
                </c:pt>
                <c:pt idx="706">
                  <c:v>100</c:v>
                </c:pt>
                <c:pt idx="707">
                  <c:v>100</c:v>
                </c:pt>
                <c:pt idx="708">
                  <c:v>100</c:v>
                </c:pt>
                <c:pt idx="709">
                  <c:v>100</c:v>
                </c:pt>
                <c:pt idx="710">
                  <c:v>100</c:v>
                </c:pt>
                <c:pt idx="711">
                  <c:v>100</c:v>
                </c:pt>
                <c:pt idx="712">
                  <c:v>100</c:v>
                </c:pt>
                <c:pt idx="713">
                  <c:v>100</c:v>
                </c:pt>
                <c:pt idx="714">
                  <c:v>100</c:v>
                </c:pt>
                <c:pt idx="715">
                  <c:v>100</c:v>
                </c:pt>
                <c:pt idx="716">
                  <c:v>100</c:v>
                </c:pt>
                <c:pt idx="717">
                  <c:v>100</c:v>
                </c:pt>
                <c:pt idx="718">
                  <c:v>100</c:v>
                </c:pt>
                <c:pt idx="719">
                  <c:v>100</c:v>
                </c:pt>
                <c:pt idx="720">
                  <c:v>100</c:v>
                </c:pt>
                <c:pt idx="721">
                  <c:v>100</c:v>
                </c:pt>
                <c:pt idx="722">
                  <c:v>100</c:v>
                </c:pt>
                <c:pt idx="723">
                  <c:v>100</c:v>
                </c:pt>
                <c:pt idx="724">
                  <c:v>100</c:v>
                </c:pt>
                <c:pt idx="725">
                  <c:v>100</c:v>
                </c:pt>
                <c:pt idx="726">
                  <c:v>100</c:v>
                </c:pt>
                <c:pt idx="727">
                  <c:v>100</c:v>
                </c:pt>
                <c:pt idx="728">
                  <c:v>100</c:v>
                </c:pt>
                <c:pt idx="729">
                  <c:v>100</c:v>
                </c:pt>
                <c:pt idx="730">
                  <c:v>100</c:v>
                </c:pt>
                <c:pt idx="731">
                  <c:v>100</c:v>
                </c:pt>
                <c:pt idx="732">
                  <c:v>100</c:v>
                </c:pt>
                <c:pt idx="733">
                  <c:v>100</c:v>
                </c:pt>
                <c:pt idx="734">
                  <c:v>100</c:v>
                </c:pt>
                <c:pt idx="735">
                  <c:v>100</c:v>
                </c:pt>
                <c:pt idx="736">
                  <c:v>100</c:v>
                </c:pt>
                <c:pt idx="737">
                  <c:v>100</c:v>
                </c:pt>
                <c:pt idx="738">
                  <c:v>100</c:v>
                </c:pt>
                <c:pt idx="739">
                  <c:v>100</c:v>
                </c:pt>
                <c:pt idx="740">
                  <c:v>100</c:v>
                </c:pt>
                <c:pt idx="741">
                  <c:v>100</c:v>
                </c:pt>
                <c:pt idx="742">
                  <c:v>100</c:v>
                </c:pt>
                <c:pt idx="743">
                  <c:v>100</c:v>
                </c:pt>
                <c:pt idx="744">
                  <c:v>100</c:v>
                </c:pt>
                <c:pt idx="745">
                  <c:v>100</c:v>
                </c:pt>
                <c:pt idx="746">
                  <c:v>100</c:v>
                </c:pt>
                <c:pt idx="747">
                  <c:v>100</c:v>
                </c:pt>
                <c:pt idx="748">
                  <c:v>100</c:v>
                </c:pt>
                <c:pt idx="749">
                  <c:v>100</c:v>
                </c:pt>
                <c:pt idx="750">
                  <c:v>100</c:v>
                </c:pt>
                <c:pt idx="751">
                  <c:v>100</c:v>
                </c:pt>
                <c:pt idx="752">
                  <c:v>100</c:v>
                </c:pt>
                <c:pt idx="753">
                  <c:v>100</c:v>
                </c:pt>
                <c:pt idx="754">
                  <c:v>100</c:v>
                </c:pt>
                <c:pt idx="755">
                  <c:v>100</c:v>
                </c:pt>
                <c:pt idx="756">
                  <c:v>100</c:v>
                </c:pt>
                <c:pt idx="757">
                  <c:v>100</c:v>
                </c:pt>
                <c:pt idx="758">
                  <c:v>100</c:v>
                </c:pt>
                <c:pt idx="759">
                  <c:v>100</c:v>
                </c:pt>
                <c:pt idx="760">
                  <c:v>100</c:v>
                </c:pt>
                <c:pt idx="761">
                  <c:v>100</c:v>
                </c:pt>
                <c:pt idx="762">
                  <c:v>100</c:v>
                </c:pt>
                <c:pt idx="763">
                  <c:v>100</c:v>
                </c:pt>
                <c:pt idx="764">
                  <c:v>100</c:v>
                </c:pt>
                <c:pt idx="765">
                  <c:v>100</c:v>
                </c:pt>
                <c:pt idx="766">
                  <c:v>100</c:v>
                </c:pt>
                <c:pt idx="767">
                  <c:v>100</c:v>
                </c:pt>
                <c:pt idx="768">
                  <c:v>100</c:v>
                </c:pt>
                <c:pt idx="769">
                  <c:v>100</c:v>
                </c:pt>
                <c:pt idx="770">
                  <c:v>100</c:v>
                </c:pt>
                <c:pt idx="771">
                  <c:v>100</c:v>
                </c:pt>
                <c:pt idx="772">
                  <c:v>100</c:v>
                </c:pt>
                <c:pt idx="773">
                  <c:v>100</c:v>
                </c:pt>
                <c:pt idx="774">
                  <c:v>100</c:v>
                </c:pt>
                <c:pt idx="775">
                  <c:v>100</c:v>
                </c:pt>
                <c:pt idx="776">
                  <c:v>100</c:v>
                </c:pt>
                <c:pt idx="777">
                  <c:v>100</c:v>
                </c:pt>
                <c:pt idx="778">
                  <c:v>100</c:v>
                </c:pt>
                <c:pt idx="779">
                  <c:v>100</c:v>
                </c:pt>
                <c:pt idx="780">
                  <c:v>100</c:v>
                </c:pt>
                <c:pt idx="781">
                  <c:v>100</c:v>
                </c:pt>
                <c:pt idx="782">
                  <c:v>100</c:v>
                </c:pt>
                <c:pt idx="783">
                  <c:v>100</c:v>
                </c:pt>
                <c:pt idx="784">
                  <c:v>100</c:v>
                </c:pt>
                <c:pt idx="785">
                  <c:v>100</c:v>
                </c:pt>
                <c:pt idx="786">
                  <c:v>100</c:v>
                </c:pt>
                <c:pt idx="787">
                  <c:v>100</c:v>
                </c:pt>
                <c:pt idx="788">
                  <c:v>100</c:v>
                </c:pt>
                <c:pt idx="789">
                  <c:v>100</c:v>
                </c:pt>
                <c:pt idx="790">
                  <c:v>100</c:v>
                </c:pt>
                <c:pt idx="791">
                  <c:v>100</c:v>
                </c:pt>
                <c:pt idx="792">
                  <c:v>100</c:v>
                </c:pt>
                <c:pt idx="793">
                  <c:v>100</c:v>
                </c:pt>
                <c:pt idx="794">
                  <c:v>100</c:v>
                </c:pt>
                <c:pt idx="795">
                  <c:v>100</c:v>
                </c:pt>
                <c:pt idx="796">
                  <c:v>100</c:v>
                </c:pt>
                <c:pt idx="797">
                  <c:v>100</c:v>
                </c:pt>
                <c:pt idx="798">
                  <c:v>100</c:v>
                </c:pt>
                <c:pt idx="799">
                  <c:v>100</c:v>
                </c:pt>
                <c:pt idx="800">
                  <c:v>100</c:v>
                </c:pt>
                <c:pt idx="801">
                  <c:v>100</c:v>
                </c:pt>
                <c:pt idx="802">
                  <c:v>100</c:v>
                </c:pt>
                <c:pt idx="803">
                  <c:v>100</c:v>
                </c:pt>
                <c:pt idx="804">
                  <c:v>100</c:v>
                </c:pt>
                <c:pt idx="805">
                  <c:v>100</c:v>
                </c:pt>
                <c:pt idx="806">
                  <c:v>100</c:v>
                </c:pt>
                <c:pt idx="807">
                  <c:v>100</c:v>
                </c:pt>
                <c:pt idx="808">
                  <c:v>100</c:v>
                </c:pt>
                <c:pt idx="809">
                  <c:v>100</c:v>
                </c:pt>
                <c:pt idx="810">
                  <c:v>100</c:v>
                </c:pt>
                <c:pt idx="811">
                  <c:v>100</c:v>
                </c:pt>
                <c:pt idx="812">
                  <c:v>100</c:v>
                </c:pt>
                <c:pt idx="813">
                  <c:v>100</c:v>
                </c:pt>
                <c:pt idx="814">
                  <c:v>100</c:v>
                </c:pt>
                <c:pt idx="815">
                  <c:v>100</c:v>
                </c:pt>
                <c:pt idx="816">
                  <c:v>100</c:v>
                </c:pt>
                <c:pt idx="817">
                  <c:v>100</c:v>
                </c:pt>
                <c:pt idx="818">
                  <c:v>100</c:v>
                </c:pt>
                <c:pt idx="819">
                  <c:v>100</c:v>
                </c:pt>
                <c:pt idx="820">
                  <c:v>100</c:v>
                </c:pt>
                <c:pt idx="821">
                  <c:v>100</c:v>
                </c:pt>
                <c:pt idx="822">
                  <c:v>100</c:v>
                </c:pt>
                <c:pt idx="823">
                  <c:v>100</c:v>
                </c:pt>
                <c:pt idx="824">
                  <c:v>100</c:v>
                </c:pt>
                <c:pt idx="825">
                  <c:v>100</c:v>
                </c:pt>
                <c:pt idx="826">
                  <c:v>100</c:v>
                </c:pt>
                <c:pt idx="827">
                  <c:v>100</c:v>
                </c:pt>
                <c:pt idx="828">
                  <c:v>100</c:v>
                </c:pt>
                <c:pt idx="829">
                  <c:v>100</c:v>
                </c:pt>
                <c:pt idx="830">
                  <c:v>100</c:v>
                </c:pt>
                <c:pt idx="831">
                  <c:v>100</c:v>
                </c:pt>
                <c:pt idx="832">
                  <c:v>100</c:v>
                </c:pt>
                <c:pt idx="833">
                  <c:v>100</c:v>
                </c:pt>
                <c:pt idx="834">
                  <c:v>100</c:v>
                </c:pt>
                <c:pt idx="835">
                  <c:v>100</c:v>
                </c:pt>
                <c:pt idx="836">
                  <c:v>100</c:v>
                </c:pt>
                <c:pt idx="837">
                  <c:v>100</c:v>
                </c:pt>
                <c:pt idx="838">
                  <c:v>100</c:v>
                </c:pt>
                <c:pt idx="839">
                  <c:v>100</c:v>
                </c:pt>
                <c:pt idx="840">
                  <c:v>100</c:v>
                </c:pt>
                <c:pt idx="841">
                  <c:v>100</c:v>
                </c:pt>
                <c:pt idx="842">
                  <c:v>100</c:v>
                </c:pt>
                <c:pt idx="843">
                  <c:v>100</c:v>
                </c:pt>
                <c:pt idx="844">
                  <c:v>100</c:v>
                </c:pt>
                <c:pt idx="845">
                  <c:v>100</c:v>
                </c:pt>
                <c:pt idx="846">
                  <c:v>100</c:v>
                </c:pt>
                <c:pt idx="847">
                  <c:v>100</c:v>
                </c:pt>
                <c:pt idx="848">
                  <c:v>100</c:v>
                </c:pt>
                <c:pt idx="849">
                  <c:v>100</c:v>
                </c:pt>
                <c:pt idx="850">
                  <c:v>100</c:v>
                </c:pt>
                <c:pt idx="851">
                  <c:v>100</c:v>
                </c:pt>
                <c:pt idx="852">
                  <c:v>100</c:v>
                </c:pt>
                <c:pt idx="853">
                  <c:v>100</c:v>
                </c:pt>
                <c:pt idx="854">
                  <c:v>100</c:v>
                </c:pt>
                <c:pt idx="855">
                  <c:v>100</c:v>
                </c:pt>
                <c:pt idx="856">
                  <c:v>100</c:v>
                </c:pt>
                <c:pt idx="857">
                  <c:v>100</c:v>
                </c:pt>
                <c:pt idx="858">
                  <c:v>100</c:v>
                </c:pt>
                <c:pt idx="859">
                  <c:v>100</c:v>
                </c:pt>
                <c:pt idx="860">
                  <c:v>100</c:v>
                </c:pt>
                <c:pt idx="861">
                  <c:v>100</c:v>
                </c:pt>
                <c:pt idx="862">
                  <c:v>100</c:v>
                </c:pt>
                <c:pt idx="863">
                  <c:v>100</c:v>
                </c:pt>
                <c:pt idx="864">
                  <c:v>100</c:v>
                </c:pt>
                <c:pt idx="865">
                  <c:v>100</c:v>
                </c:pt>
                <c:pt idx="866">
                  <c:v>100</c:v>
                </c:pt>
                <c:pt idx="867">
                  <c:v>100</c:v>
                </c:pt>
                <c:pt idx="868">
                  <c:v>100</c:v>
                </c:pt>
                <c:pt idx="869">
                  <c:v>100</c:v>
                </c:pt>
                <c:pt idx="870">
                  <c:v>100</c:v>
                </c:pt>
                <c:pt idx="871">
                  <c:v>100</c:v>
                </c:pt>
                <c:pt idx="872">
                  <c:v>100</c:v>
                </c:pt>
                <c:pt idx="873">
                  <c:v>100</c:v>
                </c:pt>
                <c:pt idx="874">
                  <c:v>100</c:v>
                </c:pt>
                <c:pt idx="875">
                  <c:v>100</c:v>
                </c:pt>
                <c:pt idx="876">
                  <c:v>100</c:v>
                </c:pt>
                <c:pt idx="877">
                  <c:v>100</c:v>
                </c:pt>
                <c:pt idx="878">
                  <c:v>100</c:v>
                </c:pt>
                <c:pt idx="879">
                  <c:v>100</c:v>
                </c:pt>
                <c:pt idx="880">
                  <c:v>100</c:v>
                </c:pt>
                <c:pt idx="881">
                  <c:v>100</c:v>
                </c:pt>
                <c:pt idx="882">
                  <c:v>100</c:v>
                </c:pt>
                <c:pt idx="883">
                  <c:v>100</c:v>
                </c:pt>
                <c:pt idx="884">
                  <c:v>100</c:v>
                </c:pt>
                <c:pt idx="885">
                  <c:v>100</c:v>
                </c:pt>
                <c:pt idx="886">
                  <c:v>100</c:v>
                </c:pt>
                <c:pt idx="887">
                  <c:v>100</c:v>
                </c:pt>
                <c:pt idx="888">
                  <c:v>100</c:v>
                </c:pt>
                <c:pt idx="889">
                  <c:v>100</c:v>
                </c:pt>
                <c:pt idx="890">
                  <c:v>100</c:v>
                </c:pt>
                <c:pt idx="891">
                  <c:v>100</c:v>
                </c:pt>
                <c:pt idx="892">
                  <c:v>100</c:v>
                </c:pt>
                <c:pt idx="893">
                  <c:v>100</c:v>
                </c:pt>
                <c:pt idx="894">
                  <c:v>100</c:v>
                </c:pt>
                <c:pt idx="895">
                  <c:v>100</c:v>
                </c:pt>
                <c:pt idx="896">
                  <c:v>100</c:v>
                </c:pt>
                <c:pt idx="897">
                  <c:v>100</c:v>
                </c:pt>
                <c:pt idx="898">
                  <c:v>100</c:v>
                </c:pt>
                <c:pt idx="899">
                  <c:v>100</c:v>
                </c:pt>
                <c:pt idx="900">
                  <c:v>100</c:v>
                </c:pt>
                <c:pt idx="901">
                  <c:v>100</c:v>
                </c:pt>
                <c:pt idx="902">
                  <c:v>100</c:v>
                </c:pt>
                <c:pt idx="903">
                  <c:v>100</c:v>
                </c:pt>
                <c:pt idx="904">
                  <c:v>100</c:v>
                </c:pt>
                <c:pt idx="905">
                  <c:v>100</c:v>
                </c:pt>
                <c:pt idx="906">
                  <c:v>100</c:v>
                </c:pt>
                <c:pt idx="907">
                  <c:v>100</c:v>
                </c:pt>
                <c:pt idx="908">
                  <c:v>100</c:v>
                </c:pt>
                <c:pt idx="909">
                  <c:v>100</c:v>
                </c:pt>
                <c:pt idx="910">
                  <c:v>100</c:v>
                </c:pt>
                <c:pt idx="911">
                  <c:v>100</c:v>
                </c:pt>
                <c:pt idx="912">
                  <c:v>100</c:v>
                </c:pt>
                <c:pt idx="913">
                  <c:v>100</c:v>
                </c:pt>
                <c:pt idx="914">
                  <c:v>100</c:v>
                </c:pt>
                <c:pt idx="915">
                  <c:v>100</c:v>
                </c:pt>
                <c:pt idx="916">
                  <c:v>100</c:v>
                </c:pt>
                <c:pt idx="917">
                  <c:v>100</c:v>
                </c:pt>
                <c:pt idx="918">
                  <c:v>100</c:v>
                </c:pt>
                <c:pt idx="919">
                  <c:v>100</c:v>
                </c:pt>
                <c:pt idx="920">
                  <c:v>100</c:v>
                </c:pt>
                <c:pt idx="921">
                  <c:v>100</c:v>
                </c:pt>
                <c:pt idx="922">
                  <c:v>100</c:v>
                </c:pt>
                <c:pt idx="923">
                  <c:v>100</c:v>
                </c:pt>
                <c:pt idx="924">
                  <c:v>100</c:v>
                </c:pt>
                <c:pt idx="925">
                  <c:v>100</c:v>
                </c:pt>
                <c:pt idx="926">
                  <c:v>100</c:v>
                </c:pt>
                <c:pt idx="927">
                  <c:v>100</c:v>
                </c:pt>
                <c:pt idx="928">
                  <c:v>100</c:v>
                </c:pt>
                <c:pt idx="929">
                  <c:v>100</c:v>
                </c:pt>
                <c:pt idx="930">
                  <c:v>100</c:v>
                </c:pt>
                <c:pt idx="931">
                  <c:v>100</c:v>
                </c:pt>
                <c:pt idx="932">
                  <c:v>100</c:v>
                </c:pt>
                <c:pt idx="933">
                  <c:v>100</c:v>
                </c:pt>
                <c:pt idx="934">
                  <c:v>100</c:v>
                </c:pt>
                <c:pt idx="935">
                  <c:v>100</c:v>
                </c:pt>
                <c:pt idx="936">
                  <c:v>100</c:v>
                </c:pt>
                <c:pt idx="937">
                  <c:v>100</c:v>
                </c:pt>
                <c:pt idx="938">
                  <c:v>100</c:v>
                </c:pt>
                <c:pt idx="939">
                  <c:v>100</c:v>
                </c:pt>
                <c:pt idx="940">
                  <c:v>100</c:v>
                </c:pt>
                <c:pt idx="941">
                  <c:v>100</c:v>
                </c:pt>
                <c:pt idx="942">
                  <c:v>100</c:v>
                </c:pt>
                <c:pt idx="943">
                  <c:v>100</c:v>
                </c:pt>
                <c:pt idx="944">
                  <c:v>100</c:v>
                </c:pt>
                <c:pt idx="945">
                  <c:v>100</c:v>
                </c:pt>
                <c:pt idx="946">
                  <c:v>100</c:v>
                </c:pt>
                <c:pt idx="947">
                  <c:v>100</c:v>
                </c:pt>
                <c:pt idx="948">
                  <c:v>100</c:v>
                </c:pt>
                <c:pt idx="949">
                  <c:v>100</c:v>
                </c:pt>
                <c:pt idx="950">
                  <c:v>100</c:v>
                </c:pt>
                <c:pt idx="951">
                  <c:v>100</c:v>
                </c:pt>
                <c:pt idx="952">
                  <c:v>100</c:v>
                </c:pt>
                <c:pt idx="953">
                  <c:v>100</c:v>
                </c:pt>
                <c:pt idx="954">
                  <c:v>100</c:v>
                </c:pt>
                <c:pt idx="955">
                  <c:v>100</c:v>
                </c:pt>
                <c:pt idx="956">
                  <c:v>100</c:v>
                </c:pt>
                <c:pt idx="957">
                  <c:v>100</c:v>
                </c:pt>
                <c:pt idx="958">
                  <c:v>100</c:v>
                </c:pt>
                <c:pt idx="959">
                  <c:v>100</c:v>
                </c:pt>
                <c:pt idx="960">
                  <c:v>100</c:v>
                </c:pt>
                <c:pt idx="961">
                  <c:v>100</c:v>
                </c:pt>
                <c:pt idx="962">
                  <c:v>100</c:v>
                </c:pt>
                <c:pt idx="963">
                  <c:v>100</c:v>
                </c:pt>
                <c:pt idx="964">
                  <c:v>100</c:v>
                </c:pt>
                <c:pt idx="965">
                  <c:v>100</c:v>
                </c:pt>
                <c:pt idx="966">
                  <c:v>100</c:v>
                </c:pt>
                <c:pt idx="967">
                  <c:v>100</c:v>
                </c:pt>
                <c:pt idx="968">
                  <c:v>100</c:v>
                </c:pt>
                <c:pt idx="969">
                  <c:v>100</c:v>
                </c:pt>
                <c:pt idx="970">
                  <c:v>100</c:v>
                </c:pt>
                <c:pt idx="971">
                  <c:v>100</c:v>
                </c:pt>
                <c:pt idx="972">
                  <c:v>100</c:v>
                </c:pt>
                <c:pt idx="973">
                  <c:v>100</c:v>
                </c:pt>
                <c:pt idx="974">
                  <c:v>100</c:v>
                </c:pt>
                <c:pt idx="975">
                  <c:v>100</c:v>
                </c:pt>
                <c:pt idx="976">
                  <c:v>100</c:v>
                </c:pt>
                <c:pt idx="977">
                  <c:v>100</c:v>
                </c:pt>
                <c:pt idx="978">
                  <c:v>100</c:v>
                </c:pt>
                <c:pt idx="979">
                  <c:v>100</c:v>
                </c:pt>
                <c:pt idx="980">
                  <c:v>100</c:v>
                </c:pt>
                <c:pt idx="981">
                  <c:v>100</c:v>
                </c:pt>
                <c:pt idx="982">
                  <c:v>100</c:v>
                </c:pt>
                <c:pt idx="983">
                  <c:v>100</c:v>
                </c:pt>
                <c:pt idx="984">
                  <c:v>100</c:v>
                </c:pt>
                <c:pt idx="985">
                  <c:v>100</c:v>
                </c:pt>
                <c:pt idx="986">
                  <c:v>100</c:v>
                </c:pt>
                <c:pt idx="987">
                  <c:v>100</c:v>
                </c:pt>
                <c:pt idx="988">
                  <c:v>100</c:v>
                </c:pt>
                <c:pt idx="989">
                  <c:v>100</c:v>
                </c:pt>
                <c:pt idx="990">
                  <c:v>100</c:v>
                </c:pt>
                <c:pt idx="991">
                  <c:v>100</c:v>
                </c:pt>
                <c:pt idx="992">
                  <c:v>100</c:v>
                </c:pt>
                <c:pt idx="993">
                  <c:v>100</c:v>
                </c:pt>
                <c:pt idx="994">
                  <c:v>100</c:v>
                </c:pt>
                <c:pt idx="995">
                  <c:v>100</c:v>
                </c:pt>
                <c:pt idx="996">
                  <c:v>100</c:v>
                </c:pt>
                <c:pt idx="997">
                  <c:v>100</c:v>
                </c:pt>
                <c:pt idx="998">
                  <c:v>100</c:v>
                </c:pt>
                <c:pt idx="999">
                  <c:v>100</c:v>
                </c:pt>
                <c:pt idx="1000">
                  <c:v>100</c:v>
                </c:pt>
                <c:pt idx="1001">
                  <c:v>100</c:v>
                </c:pt>
                <c:pt idx="1002">
                  <c:v>100</c:v>
                </c:pt>
                <c:pt idx="1003">
                  <c:v>100</c:v>
                </c:pt>
                <c:pt idx="1004">
                  <c:v>100</c:v>
                </c:pt>
                <c:pt idx="1005">
                  <c:v>100</c:v>
                </c:pt>
                <c:pt idx="1006">
                  <c:v>100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100</c:v>
                </c:pt>
                <c:pt idx="1018">
                  <c:v>100</c:v>
                </c:pt>
                <c:pt idx="1019">
                  <c:v>100</c:v>
                </c:pt>
                <c:pt idx="1020">
                  <c:v>100</c:v>
                </c:pt>
                <c:pt idx="1021">
                  <c:v>100</c:v>
                </c:pt>
                <c:pt idx="1022">
                  <c:v>100</c:v>
                </c:pt>
                <c:pt idx="1023">
                  <c:v>100</c:v>
                </c:pt>
                <c:pt idx="1024">
                  <c:v>100</c:v>
                </c:pt>
                <c:pt idx="1025">
                  <c:v>100</c:v>
                </c:pt>
                <c:pt idx="1026">
                  <c:v>100</c:v>
                </c:pt>
                <c:pt idx="1027">
                  <c:v>100</c:v>
                </c:pt>
                <c:pt idx="1028">
                  <c:v>96.152175999999997</c:v>
                </c:pt>
                <c:pt idx="1029">
                  <c:v>22.570450000000001</c:v>
                </c:pt>
                <c:pt idx="1030">
                  <c:v>12.735637000000001</c:v>
                </c:pt>
                <c:pt idx="1031">
                  <c:v>66.806995000000001</c:v>
                </c:pt>
                <c:pt idx="1032">
                  <c:v>14.373322999999999</c:v>
                </c:pt>
                <c:pt idx="1033">
                  <c:v>66.806995000000001</c:v>
                </c:pt>
                <c:pt idx="1034">
                  <c:v>14.374302999999999</c:v>
                </c:pt>
                <c:pt idx="1035">
                  <c:v>1.5151520000000001</c:v>
                </c:pt>
                <c:pt idx="1036">
                  <c:v>2.2727270000000002</c:v>
                </c:pt>
                <c:pt idx="1037">
                  <c:v>2.5252530000000002</c:v>
                </c:pt>
                <c:pt idx="1038">
                  <c:v>2.6515149999999998</c:v>
                </c:pt>
                <c:pt idx="1039">
                  <c:v>2.7272729999999998</c:v>
                </c:pt>
                <c:pt idx="1040">
                  <c:v>2.7777780000000001</c:v>
                </c:pt>
                <c:pt idx="1041">
                  <c:v>2.8138529999999999</c:v>
                </c:pt>
                <c:pt idx="1042">
                  <c:v>2.8409089999999999</c:v>
                </c:pt>
                <c:pt idx="1043">
                  <c:v>2.8619530000000002</c:v>
                </c:pt>
                <c:pt idx="1044">
                  <c:v>2.8787880000000001</c:v>
                </c:pt>
                <c:pt idx="1045">
                  <c:v>2.8925619999999999</c:v>
                </c:pt>
                <c:pt idx="1046">
                  <c:v>2.9040400000000002</c:v>
                </c:pt>
                <c:pt idx="1047">
                  <c:v>2.9137529999999998</c:v>
                </c:pt>
                <c:pt idx="1048">
                  <c:v>2.922078</c:v>
                </c:pt>
                <c:pt idx="1049">
                  <c:v>2.9292929999999999</c:v>
                </c:pt>
                <c:pt idx="1050">
                  <c:v>2.9356059999999999</c:v>
                </c:pt>
                <c:pt idx="1051">
                  <c:v>2.941176</c:v>
                </c:pt>
                <c:pt idx="1052">
                  <c:v>2.9461279999999999</c:v>
                </c:pt>
                <c:pt idx="1053">
                  <c:v>2.950558</c:v>
                </c:pt>
                <c:pt idx="1054">
                  <c:v>2.954545</c:v>
                </c:pt>
                <c:pt idx="1055">
                  <c:v>2.9581529999999998</c:v>
                </c:pt>
                <c:pt idx="1056">
                  <c:v>2.961433</c:v>
                </c:pt>
                <c:pt idx="1057">
                  <c:v>2.9644270000000001</c:v>
                </c:pt>
                <c:pt idx="1058">
                  <c:v>2.9671720000000001</c:v>
                </c:pt>
                <c:pt idx="1059">
                  <c:v>2.969697</c:v>
                </c:pt>
                <c:pt idx="1060">
                  <c:v>2.9720279999999999</c:v>
                </c:pt>
                <c:pt idx="1061">
                  <c:v>2.974186</c:v>
                </c:pt>
                <c:pt idx="1062">
                  <c:v>2.9761899999999999</c:v>
                </c:pt>
                <c:pt idx="1063">
                  <c:v>2.978056</c:v>
                </c:pt>
                <c:pt idx="1064">
                  <c:v>2.9797980000000002</c:v>
                </c:pt>
                <c:pt idx="1065">
                  <c:v>2.981427</c:v>
                </c:pt>
                <c:pt idx="1066">
                  <c:v>2.982955</c:v>
                </c:pt>
                <c:pt idx="1067">
                  <c:v>2.9843890000000002</c:v>
                </c:pt>
                <c:pt idx="1068">
                  <c:v>2.9857399999999998</c:v>
                </c:pt>
                <c:pt idx="1069">
                  <c:v>2.9870130000000001</c:v>
                </c:pt>
                <c:pt idx="1070">
                  <c:v>2.9882149999999998</c:v>
                </c:pt>
                <c:pt idx="1071">
                  <c:v>2.9893529999999999</c:v>
                </c:pt>
                <c:pt idx="1072">
                  <c:v>2.9904310000000001</c:v>
                </c:pt>
                <c:pt idx="1073">
                  <c:v>2.9914529999999999</c:v>
                </c:pt>
                <c:pt idx="1074">
                  <c:v>2.9924240000000002</c:v>
                </c:pt>
                <c:pt idx="1075">
                  <c:v>2.9933480000000001</c:v>
                </c:pt>
                <c:pt idx="1076">
                  <c:v>2.9942280000000001</c:v>
                </c:pt>
                <c:pt idx="1077">
                  <c:v>2.9950670000000001</c:v>
                </c:pt>
                <c:pt idx="1078">
                  <c:v>2.9958680000000002</c:v>
                </c:pt>
                <c:pt idx="1079">
                  <c:v>2.9966330000000001</c:v>
                </c:pt>
                <c:pt idx="1080">
                  <c:v>2.9973649999999998</c:v>
                </c:pt>
                <c:pt idx="1081">
                  <c:v>2.9980660000000001</c:v>
                </c:pt>
                <c:pt idx="1082">
                  <c:v>2.9987370000000002</c:v>
                </c:pt>
                <c:pt idx="1083">
                  <c:v>2.9993820000000002</c:v>
                </c:pt>
                <c:pt idx="1084">
                  <c:v>3</c:v>
                </c:pt>
                <c:pt idx="1085">
                  <c:v>3.000594</c:v>
                </c:pt>
                <c:pt idx="1086">
                  <c:v>3.001166</c:v>
                </c:pt>
                <c:pt idx="1087">
                  <c:v>3.0017149999999999</c:v>
                </c:pt>
                <c:pt idx="1088">
                  <c:v>3.0022449999999998</c:v>
                </c:pt>
                <c:pt idx="1089">
                  <c:v>3.0027550000000001</c:v>
                </c:pt>
                <c:pt idx="1090">
                  <c:v>3.003247</c:v>
                </c:pt>
                <c:pt idx="1091">
                  <c:v>3.0037210000000001</c:v>
                </c:pt>
                <c:pt idx="1092">
                  <c:v>3.0041799999999999</c:v>
                </c:pt>
                <c:pt idx="1093">
                  <c:v>3.0046219999999999</c:v>
                </c:pt>
                <c:pt idx="1094">
                  <c:v>3.0050509999999999</c:v>
                </c:pt>
                <c:pt idx="1095">
                  <c:v>3.0054639999999999</c:v>
                </c:pt>
                <c:pt idx="1096">
                  <c:v>3.005865</c:v>
                </c:pt>
                <c:pt idx="1097">
                  <c:v>3.0062530000000001</c:v>
                </c:pt>
                <c:pt idx="1098">
                  <c:v>3.0066290000000002</c:v>
                </c:pt>
                <c:pt idx="1099">
                  <c:v>3.006993</c:v>
                </c:pt>
                <c:pt idx="1100">
                  <c:v>3.0073460000000001</c:v>
                </c:pt>
                <c:pt idx="1101">
                  <c:v>3.0076890000000001</c:v>
                </c:pt>
                <c:pt idx="1102">
                  <c:v>3.0080209999999998</c:v>
                </c:pt>
                <c:pt idx="1103">
                  <c:v>3.0083440000000001</c:v>
                </c:pt>
                <c:pt idx="1104">
                  <c:v>3.0086580000000001</c:v>
                </c:pt>
                <c:pt idx="1105">
                  <c:v>3.0089630000000001</c:v>
                </c:pt>
                <c:pt idx="1106">
                  <c:v>3.0092590000000001</c:v>
                </c:pt>
                <c:pt idx="1107">
                  <c:v>3.0095480000000001</c:v>
                </c:pt>
                <c:pt idx="1108">
                  <c:v>3.0098280000000002</c:v>
                </c:pt>
                <c:pt idx="1109">
                  <c:v>3.0101010000000001</c:v>
                </c:pt>
                <c:pt idx="1110">
                  <c:v>3.010367</c:v>
                </c:pt>
                <c:pt idx="1111">
                  <c:v>3.0106259999999998</c:v>
                </c:pt>
                <c:pt idx="1112">
                  <c:v>3.0108779999999999</c:v>
                </c:pt>
                <c:pt idx="1113">
                  <c:v>3.0111240000000001</c:v>
                </c:pt>
                <c:pt idx="1114">
                  <c:v>3.0113639999999999</c:v>
                </c:pt>
                <c:pt idx="1115">
                  <c:v>3.0115970000000001</c:v>
                </c:pt>
                <c:pt idx="1116">
                  <c:v>3.0118260000000001</c:v>
                </c:pt>
                <c:pt idx="1117">
                  <c:v>3.0120480000000001</c:v>
                </c:pt>
                <c:pt idx="1118">
                  <c:v>3.0122659999999999</c:v>
                </c:pt>
                <c:pt idx="1119">
                  <c:v>3.0124780000000002</c:v>
                </c:pt>
                <c:pt idx="1120">
                  <c:v>3.0126849999999998</c:v>
                </c:pt>
                <c:pt idx="1121">
                  <c:v>3.0128870000000001</c:v>
                </c:pt>
                <c:pt idx="1122">
                  <c:v>3.0130849999999998</c:v>
                </c:pt>
                <c:pt idx="1123">
                  <c:v>3.0132789999999998</c:v>
                </c:pt>
                <c:pt idx="1124">
                  <c:v>3.013468</c:v>
                </c:pt>
                <c:pt idx="1125">
                  <c:v>3.0136530000000001</c:v>
                </c:pt>
                <c:pt idx="1126">
                  <c:v>3.0138340000000001</c:v>
                </c:pt>
                <c:pt idx="1127">
                  <c:v>3.014011</c:v>
                </c:pt>
                <c:pt idx="1128">
                  <c:v>3.0141840000000002</c:v>
                </c:pt>
                <c:pt idx="1129">
                  <c:v>3.014354</c:v>
                </c:pt>
                <c:pt idx="1130">
                  <c:v>3.0145200000000001</c:v>
                </c:pt>
                <c:pt idx="1131">
                  <c:v>3.0146829999999998</c:v>
                </c:pt>
                <c:pt idx="1132">
                  <c:v>3.0148419999999998</c:v>
                </c:pt>
                <c:pt idx="1133">
                  <c:v>3.0149979999999998</c:v>
                </c:pt>
                <c:pt idx="1134">
                  <c:v>3.0151520000000001</c:v>
                </c:pt>
                <c:pt idx="1135">
                  <c:v>3.0153020000000001</c:v>
                </c:pt>
                <c:pt idx="1136">
                  <c:v>3.0154489999999998</c:v>
                </c:pt>
                <c:pt idx="1137">
                  <c:v>3.015593</c:v>
                </c:pt>
                <c:pt idx="1138">
                  <c:v>3.001166</c:v>
                </c:pt>
                <c:pt idx="1139">
                  <c:v>3.015873</c:v>
                </c:pt>
                <c:pt idx="1140">
                  <c:v>3.0160089999999999</c:v>
                </c:pt>
                <c:pt idx="1141">
                  <c:v>3.016143</c:v>
                </c:pt>
                <c:pt idx="1142">
                  <c:v>3.0022449999999998</c:v>
                </c:pt>
                <c:pt idx="1143">
                  <c:v>3.0164029999999999</c:v>
                </c:pt>
                <c:pt idx="1144">
                  <c:v>3.0165289999999998</c:v>
                </c:pt>
                <c:pt idx="1145">
                  <c:v>3.0166529999999998</c:v>
                </c:pt>
                <c:pt idx="1146">
                  <c:v>3.125</c:v>
                </c:pt>
                <c:pt idx="1147">
                  <c:v>3.2448380000000001</c:v>
                </c:pt>
                <c:pt idx="1148">
                  <c:v>3.64168</c:v>
                </c:pt>
                <c:pt idx="1149">
                  <c:v>3.9262190000000001</c:v>
                </c:pt>
                <c:pt idx="1150">
                  <c:v>3.9315570000000002</c:v>
                </c:pt>
                <c:pt idx="1151">
                  <c:v>4.856255</c:v>
                </c:pt>
                <c:pt idx="1152">
                  <c:v>5.3287110000000002</c:v>
                </c:pt>
                <c:pt idx="1153">
                  <c:v>6.1624650000000001</c:v>
                </c:pt>
                <c:pt idx="1154">
                  <c:v>6.6540400000000002</c:v>
                </c:pt>
                <c:pt idx="1155">
                  <c:v>7.3127969999999998</c:v>
                </c:pt>
                <c:pt idx="1156">
                  <c:v>7.6751120000000004</c:v>
                </c:pt>
                <c:pt idx="1157">
                  <c:v>8.2163090000000008</c:v>
                </c:pt>
                <c:pt idx="1158">
                  <c:v>8.5899319999999992</c:v>
                </c:pt>
                <c:pt idx="1159">
                  <c:v>9.3333329999999997</c:v>
                </c:pt>
                <c:pt idx="1160">
                  <c:v>9.7402599999999993</c:v>
                </c:pt>
                <c:pt idx="1161">
                  <c:v>10.5822</c:v>
                </c:pt>
                <c:pt idx="1162">
                  <c:v>9.5643940000000001</c:v>
                </c:pt>
                <c:pt idx="1163">
                  <c:v>8.9835360000000009</c:v>
                </c:pt>
                <c:pt idx="1164">
                  <c:v>8.8504090000000009</c:v>
                </c:pt>
                <c:pt idx="1165">
                  <c:v>8.8363639999999997</c:v>
                </c:pt>
                <c:pt idx="1166">
                  <c:v>8.7609969999999997</c:v>
                </c:pt>
                <c:pt idx="1167">
                  <c:v>9.0909089999999999</c:v>
                </c:pt>
                <c:pt idx="1168">
                  <c:v>9.2523599999999995</c:v>
                </c:pt>
                <c:pt idx="1169">
                  <c:v>9.5917860000000008</c:v>
                </c:pt>
                <c:pt idx="1170">
                  <c:v>9.3181820000000002</c:v>
                </c:pt>
                <c:pt idx="1171">
                  <c:v>9.6765980000000003</c:v>
                </c:pt>
                <c:pt idx="1172">
                  <c:v>9.2835129999999992</c:v>
                </c:pt>
                <c:pt idx="1173">
                  <c:v>9.9197100000000002</c:v>
                </c:pt>
                <c:pt idx="1174">
                  <c:v>9.469697</c:v>
                </c:pt>
                <c:pt idx="1175">
                  <c:v>9.7364949999999997</c:v>
                </c:pt>
                <c:pt idx="1176">
                  <c:v>9.4098880000000005</c:v>
                </c:pt>
                <c:pt idx="1177">
                  <c:v>9.922231</c:v>
                </c:pt>
                <c:pt idx="1178">
                  <c:v>10.281385</c:v>
                </c:pt>
                <c:pt idx="1179">
                  <c:v>10.674310999999999</c:v>
                </c:pt>
                <c:pt idx="1180">
                  <c:v>10.578512</c:v>
                </c:pt>
                <c:pt idx="1181">
                  <c:v>10.995274</c:v>
                </c:pt>
                <c:pt idx="1182">
                  <c:v>10.521886</c:v>
                </c:pt>
                <c:pt idx="1183">
                  <c:v>10.988389</c:v>
                </c:pt>
                <c:pt idx="1184">
                  <c:v>10.863350000000001</c:v>
                </c:pt>
                <c:pt idx="1185">
                  <c:v>11.139970999999999</c:v>
                </c:pt>
                <c:pt idx="1186">
                  <c:v>10.853730000000001</c:v>
                </c:pt>
                <c:pt idx="1187">
                  <c:v>11.591645</c:v>
                </c:pt>
                <c:pt idx="1188">
                  <c:v>11.482472</c:v>
                </c:pt>
                <c:pt idx="1189">
                  <c:v>11.581158</c:v>
                </c:pt>
                <c:pt idx="1190">
                  <c:v>11.227273</c:v>
                </c:pt>
                <c:pt idx="1191">
                  <c:v>11.906948</c:v>
                </c:pt>
                <c:pt idx="1192">
                  <c:v>11.657389999999999</c:v>
                </c:pt>
                <c:pt idx="1193">
                  <c:v>11.793189999999999</c:v>
                </c:pt>
                <c:pt idx="1194">
                  <c:v>12.263258</c:v>
                </c:pt>
                <c:pt idx="1195">
                  <c:v>12.583731999999999</c:v>
                </c:pt>
                <c:pt idx="1196">
                  <c:v>12.588652</c:v>
                </c:pt>
                <c:pt idx="1197">
                  <c:v>12.85435</c:v>
                </c:pt>
                <c:pt idx="1198">
                  <c:v>12.615283</c:v>
                </c:pt>
                <c:pt idx="1199">
                  <c:v>13.320012999999999</c:v>
                </c:pt>
                <c:pt idx="1200">
                  <c:v>13.367003</c:v>
                </c:pt>
                <c:pt idx="1201">
                  <c:v>13.670412000000001</c:v>
                </c:pt>
                <c:pt idx="1202">
                  <c:v>13.223140000000001</c:v>
                </c:pt>
                <c:pt idx="1203">
                  <c:v>13.775688000000001</c:v>
                </c:pt>
                <c:pt idx="1204">
                  <c:v>13.900634</c:v>
                </c:pt>
                <c:pt idx="1205">
                  <c:v>13.939394</c:v>
                </c:pt>
                <c:pt idx="1206">
                  <c:v>13.979075999999999</c:v>
                </c:pt>
                <c:pt idx="1207">
                  <c:v>14.403067</c:v>
                </c:pt>
                <c:pt idx="1208">
                  <c:v>14.005913</c:v>
                </c:pt>
                <c:pt idx="1209">
                  <c:v>14.403292</c:v>
                </c:pt>
                <c:pt idx="1210">
                  <c:v>12.329545</c:v>
                </c:pt>
                <c:pt idx="1211">
                  <c:v>15.496740000000001</c:v>
                </c:pt>
                <c:pt idx="1212">
                  <c:v>16.161615999999999</c:v>
                </c:pt>
                <c:pt idx="1213">
                  <c:v>15.958284000000001</c:v>
                </c:pt>
                <c:pt idx="1214">
                  <c:v>15.9689</c:v>
                </c:pt>
                <c:pt idx="1215">
                  <c:v>16.626263000000002</c:v>
                </c:pt>
                <c:pt idx="1216">
                  <c:v>16.093366</c:v>
                </c:pt>
                <c:pt idx="1217">
                  <c:v>16.500623000000001</c:v>
                </c:pt>
                <c:pt idx="1218">
                  <c:v>16.750841999999999</c:v>
                </c:pt>
                <c:pt idx="1219">
                  <c:v>17.029449</c:v>
                </c:pt>
                <c:pt idx="1220">
                  <c:v>17.467531999999999</c:v>
                </c:pt>
                <c:pt idx="1221">
                  <c:v>17.347387000000001</c:v>
                </c:pt>
                <c:pt idx="1222">
                  <c:v>17.067736</c:v>
                </c:pt>
                <c:pt idx="1223">
                  <c:v>18.407959999999999</c:v>
                </c:pt>
                <c:pt idx="1224">
                  <c:v>18.296602</c:v>
                </c:pt>
                <c:pt idx="1225">
                  <c:v>18.275058000000001</c:v>
                </c:pt>
                <c:pt idx="1226">
                  <c:v>16.903409</c:v>
                </c:pt>
                <c:pt idx="1227">
                  <c:v>15.199615</c:v>
                </c:pt>
                <c:pt idx="1228">
                  <c:v>14.931573999999999</c:v>
                </c:pt>
                <c:pt idx="1229">
                  <c:v>15.623448</c:v>
                </c:pt>
                <c:pt idx="1230">
                  <c:v>15.732322999999999</c:v>
                </c:pt>
                <c:pt idx="1231">
                  <c:v>16.692347000000002</c:v>
                </c:pt>
                <c:pt idx="1232">
                  <c:v>16.666667</c:v>
                </c:pt>
                <c:pt idx="1233">
                  <c:v>16.87932</c:v>
                </c:pt>
                <c:pt idx="1234">
                  <c:v>16.558441999999999</c:v>
                </c:pt>
                <c:pt idx="1235">
                  <c:v>17.162534000000001</c:v>
                </c:pt>
                <c:pt idx="1236">
                  <c:v>17.424242</c:v>
                </c:pt>
                <c:pt idx="1237">
                  <c:v>18.124642999999999</c:v>
                </c:pt>
                <c:pt idx="1238">
                  <c:v>17.511655000000001</c:v>
                </c:pt>
                <c:pt idx="1239">
                  <c:v>18.508616</c:v>
                </c:pt>
                <c:pt idx="1240">
                  <c:v>18.484848</c:v>
                </c:pt>
                <c:pt idx="1241">
                  <c:v>19.140383</c:v>
                </c:pt>
                <c:pt idx="1242">
                  <c:v>20.422979999999999</c:v>
                </c:pt>
                <c:pt idx="1243">
                  <c:v>21.308833</c:v>
                </c:pt>
                <c:pt idx="1244">
                  <c:v>21.277996999999999</c:v>
                </c:pt>
                <c:pt idx="1245">
                  <c:v>22.457912</c:v>
                </c:pt>
                <c:pt idx="1246">
                  <c:v>22.348485</c:v>
                </c:pt>
                <c:pt idx="1247">
                  <c:v>23.608174999999999</c:v>
                </c:pt>
                <c:pt idx="1248">
                  <c:v>24.278499</c:v>
                </c:pt>
                <c:pt idx="1249">
                  <c:v>24.205469000000001</c:v>
                </c:pt>
                <c:pt idx="1250">
                  <c:v>23.977273</c:v>
                </c:pt>
                <c:pt idx="1251">
                  <c:v>25.718726</c:v>
                </c:pt>
                <c:pt idx="1252">
                  <c:v>25.598085999999999</c:v>
                </c:pt>
                <c:pt idx="1253">
                  <c:v>26.986077000000002</c:v>
                </c:pt>
                <c:pt idx="1254">
                  <c:v>27.146464999999999</c:v>
                </c:pt>
                <c:pt idx="1255">
                  <c:v>28.484848</c:v>
                </c:pt>
                <c:pt idx="1256">
                  <c:v>28.342245999999999</c:v>
                </c:pt>
                <c:pt idx="1257">
                  <c:v>29.614325000000001</c:v>
                </c:pt>
                <c:pt idx="1258">
                  <c:v>31.534091</c:v>
                </c:pt>
                <c:pt idx="1259">
                  <c:v>33.479961000000003</c:v>
                </c:pt>
                <c:pt idx="1260">
                  <c:v>34.242424</c:v>
                </c:pt>
                <c:pt idx="1261">
                  <c:v>36.102403000000002</c:v>
                </c:pt>
                <c:pt idx="1262">
                  <c:v>36.850648999999997</c:v>
                </c:pt>
                <c:pt idx="1263">
                  <c:v>38.383837999999997</c:v>
                </c:pt>
                <c:pt idx="1264">
                  <c:v>40.501165999999998</c:v>
                </c:pt>
                <c:pt idx="1265">
                  <c:v>40.181818</c:v>
                </c:pt>
                <c:pt idx="1266">
                  <c:v>42.487374000000003</c:v>
                </c:pt>
                <c:pt idx="1267">
                  <c:v>35.375494000000003</c:v>
                </c:pt>
                <c:pt idx="1268">
                  <c:v>47.314050000000002</c:v>
                </c:pt>
                <c:pt idx="1269">
                  <c:v>38.744588999999998</c:v>
                </c:pt>
                <c:pt idx="1270">
                  <c:v>51.969696999999996</c:v>
                </c:pt>
                <c:pt idx="1271">
                  <c:v>54.625199000000002</c:v>
                </c:pt>
                <c:pt idx="1272">
                  <c:v>56.060606</c:v>
                </c:pt>
                <c:pt idx="1273">
                  <c:v>60.160428000000003</c:v>
                </c:pt>
                <c:pt idx="1274">
                  <c:v>64.204544999999996</c:v>
                </c:pt>
                <c:pt idx="1275">
                  <c:v>69.292929000000001</c:v>
                </c:pt>
                <c:pt idx="1276">
                  <c:v>71.428571000000005</c:v>
                </c:pt>
                <c:pt idx="1277">
                  <c:v>72.610722999999993</c:v>
                </c:pt>
                <c:pt idx="1278">
                  <c:v>72.601010000000002</c:v>
                </c:pt>
                <c:pt idx="1279">
                  <c:v>72.176309000000003</c:v>
                </c:pt>
                <c:pt idx="1280">
                  <c:v>72.575757999999993</c:v>
                </c:pt>
                <c:pt idx="1281">
                  <c:v>72.558922999999993</c:v>
                </c:pt>
                <c:pt idx="1282">
                  <c:v>72.537879000000004</c:v>
                </c:pt>
                <c:pt idx="1283">
                  <c:v>72.510823000000002</c:v>
                </c:pt>
                <c:pt idx="1284">
                  <c:v>72.474746999999994</c:v>
                </c:pt>
                <c:pt idx="1285">
                  <c:v>72.424242000000007</c:v>
                </c:pt>
                <c:pt idx="1286">
                  <c:v>72.348484999999997</c:v>
                </c:pt>
                <c:pt idx="1287">
                  <c:v>72.222222000000002</c:v>
                </c:pt>
                <c:pt idx="1288">
                  <c:v>71.969696999999996</c:v>
                </c:pt>
                <c:pt idx="1289">
                  <c:v>69.696969999999993</c:v>
                </c:pt>
                <c:pt idx="1290">
                  <c:v>62.316141000000002</c:v>
                </c:pt>
                <c:pt idx="1291">
                  <c:v>86.293028000000007</c:v>
                </c:pt>
                <c:pt idx="1292">
                  <c:v>85.229746000000006</c:v>
                </c:pt>
                <c:pt idx="1293">
                  <c:v>79.022268999999994</c:v>
                </c:pt>
                <c:pt idx="1294">
                  <c:v>50.069589000000001</c:v>
                </c:pt>
                <c:pt idx="1295">
                  <c:v>50.019129</c:v>
                </c:pt>
                <c:pt idx="1296">
                  <c:v>63.121118000000003</c:v>
                </c:pt>
                <c:pt idx="1297">
                  <c:v>90.207418000000004</c:v>
                </c:pt>
                <c:pt idx="1298">
                  <c:v>39.607894000000002</c:v>
                </c:pt>
                <c:pt idx="1299">
                  <c:v>70.756784999999994</c:v>
                </c:pt>
                <c:pt idx="1300">
                  <c:v>50.019129</c:v>
                </c:pt>
                <c:pt idx="1301">
                  <c:v>63.121118000000003</c:v>
                </c:pt>
                <c:pt idx="1302">
                  <c:v>89.864203000000003</c:v>
                </c:pt>
                <c:pt idx="1303">
                  <c:v>39.644297000000002</c:v>
                </c:pt>
                <c:pt idx="1304">
                  <c:v>70.306192999999993</c:v>
                </c:pt>
                <c:pt idx="1305">
                  <c:v>50.019129</c:v>
                </c:pt>
                <c:pt idx="1306">
                  <c:v>63.121118000000003</c:v>
                </c:pt>
                <c:pt idx="1307">
                  <c:v>90.006816999999998</c:v>
                </c:pt>
                <c:pt idx="1308">
                  <c:v>39.665298999999997</c:v>
                </c:pt>
                <c:pt idx="1309">
                  <c:v>70.318371999999997</c:v>
                </c:pt>
                <c:pt idx="1310">
                  <c:v>50.019129</c:v>
                </c:pt>
                <c:pt idx="1311">
                  <c:v>63.121118000000003</c:v>
                </c:pt>
                <c:pt idx="1312">
                  <c:v>90.276374000000004</c:v>
                </c:pt>
                <c:pt idx="1313">
                  <c:v>39.619095000000002</c:v>
                </c:pt>
                <c:pt idx="1314">
                  <c:v>73.185456000000002</c:v>
                </c:pt>
                <c:pt idx="1315">
                  <c:v>50.019129</c:v>
                </c:pt>
                <c:pt idx="1316">
                  <c:v>63.121118000000003</c:v>
                </c:pt>
                <c:pt idx="1317">
                  <c:v>90.265404000000004</c:v>
                </c:pt>
                <c:pt idx="1318">
                  <c:v>39.606493999999998</c:v>
                </c:pt>
                <c:pt idx="1319">
                  <c:v>70.410578000000001</c:v>
                </c:pt>
                <c:pt idx="1320">
                  <c:v>50.019129</c:v>
                </c:pt>
                <c:pt idx="1321">
                  <c:v>63.121118000000003</c:v>
                </c:pt>
                <c:pt idx="1322">
                  <c:v>90.190178000000003</c:v>
                </c:pt>
                <c:pt idx="1323">
                  <c:v>39.614894999999997</c:v>
                </c:pt>
                <c:pt idx="1324">
                  <c:v>68.350730999999996</c:v>
                </c:pt>
                <c:pt idx="1325">
                  <c:v>50.019129</c:v>
                </c:pt>
                <c:pt idx="1326">
                  <c:v>63.121118000000003</c:v>
                </c:pt>
                <c:pt idx="1327">
                  <c:v>90.042862999999997</c:v>
                </c:pt>
                <c:pt idx="1328">
                  <c:v>39.668098999999998</c:v>
                </c:pt>
                <c:pt idx="1329">
                  <c:v>71.946764000000002</c:v>
                </c:pt>
                <c:pt idx="1330">
                  <c:v>50.019129</c:v>
                </c:pt>
                <c:pt idx="1331">
                  <c:v>63.121118000000003</c:v>
                </c:pt>
                <c:pt idx="1332">
                  <c:v>89.920621999999995</c:v>
                </c:pt>
                <c:pt idx="1333">
                  <c:v>39.619095000000002</c:v>
                </c:pt>
                <c:pt idx="1334">
                  <c:v>70.264439999999993</c:v>
                </c:pt>
                <c:pt idx="1335">
                  <c:v>50.019129</c:v>
                </c:pt>
                <c:pt idx="1336">
                  <c:v>63.121118000000003</c:v>
                </c:pt>
                <c:pt idx="1337">
                  <c:v>90.013086000000001</c:v>
                </c:pt>
                <c:pt idx="1338">
                  <c:v>39.606493999999998</c:v>
                </c:pt>
                <c:pt idx="1339">
                  <c:v>71.557062999999999</c:v>
                </c:pt>
                <c:pt idx="1340">
                  <c:v>50.019129</c:v>
                </c:pt>
                <c:pt idx="1341">
                  <c:v>63.121118000000003</c:v>
                </c:pt>
                <c:pt idx="1342">
                  <c:v>90.444063</c:v>
                </c:pt>
                <c:pt idx="1343">
                  <c:v>39.630296000000001</c:v>
                </c:pt>
                <c:pt idx="1344">
                  <c:v>71.315240000000003</c:v>
                </c:pt>
                <c:pt idx="1345">
                  <c:v>50.019129</c:v>
                </c:pt>
                <c:pt idx="1346">
                  <c:v>63.121118000000003</c:v>
                </c:pt>
                <c:pt idx="1347">
                  <c:v>90.277940999999998</c:v>
                </c:pt>
                <c:pt idx="1348">
                  <c:v>39.605094000000001</c:v>
                </c:pt>
                <c:pt idx="1349">
                  <c:v>70.208768000000006</c:v>
                </c:pt>
                <c:pt idx="1350">
                  <c:v>50.019129</c:v>
                </c:pt>
                <c:pt idx="1351">
                  <c:v>63.121118000000003</c:v>
                </c:pt>
                <c:pt idx="1352">
                  <c:v>90.489512000000005</c:v>
                </c:pt>
                <c:pt idx="1353">
                  <c:v>39.670900000000003</c:v>
                </c:pt>
                <c:pt idx="1354">
                  <c:v>71.536186000000001</c:v>
                </c:pt>
                <c:pt idx="1355">
                  <c:v>50.019129</c:v>
                </c:pt>
                <c:pt idx="1356">
                  <c:v>63.121118000000003</c:v>
                </c:pt>
                <c:pt idx="1357">
                  <c:v>89.876740999999996</c:v>
                </c:pt>
                <c:pt idx="1358">
                  <c:v>39.619095000000002</c:v>
                </c:pt>
                <c:pt idx="1359">
                  <c:v>70.186152000000007</c:v>
                </c:pt>
                <c:pt idx="1360">
                  <c:v>50.019129</c:v>
                </c:pt>
                <c:pt idx="1361">
                  <c:v>63.121118000000003</c:v>
                </c:pt>
                <c:pt idx="1362">
                  <c:v>90.071072000000001</c:v>
                </c:pt>
                <c:pt idx="1363">
                  <c:v>39.645696999999998</c:v>
                </c:pt>
                <c:pt idx="1364">
                  <c:v>72.552192000000005</c:v>
                </c:pt>
                <c:pt idx="1365">
                  <c:v>50.019129</c:v>
                </c:pt>
                <c:pt idx="1366">
                  <c:v>63.121118000000003</c:v>
                </c:pt>
                <c:pt idx="1367">
                  <c:v>90.227790999999996</c:v>
                </c:pt>
                <c:pt idx="1368">
                  <c:v>39.647098</c:v>
                </c:pt>
                <c:pt idx="1369">
                  <c:v>73.429018999999997</c:v>
                </c:pt>
                <c:pt idx="1370">
                  <c:v>50.019129</c:v>
                </c:pt>
                <c:pt idx="1371">
                  <c:v>63.121118000000003</c:v>
                </c:pt>
                <c:pt idx="1372">
                  <c:v>90.511452000000006</c:v>
                </c:pt>
                <c:pt idx="1373">
                  <c:v>39.612093999999999</c:v>
                </c:pt>
                <c:pt idx="1374">
                  <c:v>71.369172000000006</c:v>
                </c:pt>
                <c:pt idx="1375">
                  <c:v>50.019129</c:v>
                </c:pt>
                <c:pt idx="1376">
                  <c:v>63.121118000000003</c:v>
                </c:pt>
                <c:pt idx="1377">
                  <c:v>88.644930000000002</c:v>
                </c:pt>
                <c:pt idx="1378">
                  <c:v>39.648497999999996</c:v>
                </c:pt>
                <c:pt idx="1379">
                  <c:v>69.324983000000003</c:v>
                </c:pt>
                <c:pt idx="1380">
                  <c:v>50.019129</c:v>
                </c:pt>
                <c:pt idx="1381">
                  <c:v>63.121118000000003</c:v>
                </c:pt>
                <c:pt idx="1382">
                  <c:v>90.083609999999993</c:v>
                </c:pt>
                <c:pt idx="1383">
                  <c:v>39.598092999999999</c:v>
                </c:pt>
                <c:pt idx="1384">
                  <c:v>69.185804000000005</c:v>
                </c:pt>
                <c:pt idx="1385">
                  <c:v>50.019129</c:v>
                </c:pt>
                <c:pt idx="1386">
                  <c:v>63.121118000000003</c:v>
                </c:pt>
                <c:pt idx="1387">
                  <c:v>90.534959999999998</c:v>
                </c:pt>
                <c:pt idx="1388">
                  <c:v>39.602293000000003</c:v>
                </c:pt>
                <c:pt idx="1389">
                  <c:v>69.879958000000002</c:v>
                </c:pt>
                <c:pt idx="1390">
                  <c:v>50.019129</c:v>
                </c:pt>
                <c:pt idx="1391">
                  <c:v>63.121118000000003</c:v>
                </c:pt>
                <c:pt idx="1392">
                  <c:v>90.238760999999997</c:v>
                </c:pt>
                <c:pt idx="1393">
                  <c:v>39.599493000000002</c:v>
                </c:pt>
                <c:pt idx="1394">
                  <c:v>70.814195999999995</c:v>
                </c:pt>
                <c:pt idx="1395">
                  <c:v>50.019129</c:v>
                </c:pt>
                <c:pt idx="1396">
                  <c:v>63.121118000000003</c:v>
                </c:pt>
                <c:pt idx="1397">
                  <c:v>90.497348000000002</c:v>
                </c:pt>
                <c:pt idx="1398">
                  <c:v>39.648497999999996</c:v>
                </c:pt>
                <c:pt idx="1399">
                  <c:v>71.092554000000007</c:v>
                </c:pt>
                <c:pt idx="1400">
                  <c:v>50.019129</c:v>
                </c:pt>
                <c:pt idx="1401">
                  <c:v>63.121118000000003</c:v>
                </c:pt>
                <c:pt idx="1402">
                  <c:v>89.962935999999999</c:v>
                </c:pt>
                <c:pt idx="1403">
                  <c:v>39.610694000000002</c:v>
                </c:pt>
                <c:pt idx="1404">
                  <c:v>72.900138999999996</c:v>
                </c:pt>
                <c:pt idx="1405">
                  <c:v>50.019129</c:v>
                </c:pt>
                <c:pt idx="1406">
                  <c:v>63.121118000000003</c:v>
                </c:pt>
                <c:pt idx="1407">
                  <c:v>90.271671999999995</c:v>
                </c:pt>
                <c:pt idx="1408">
                  <c:v>39.603693999999997</c:v>
                </c:pt>
                <c:pt idx="1409">
                  <c:v>69.831245999999993</c:v>
                </c:pt>
                <c:pt idx="1410">
                  <c:v>50.019129</c:v>
                </c:pt>
                <c:pt idx="1411">
                  <c:v>63.121118000000003</c:v>
                </c:pt>
                <c:pt idx="1412">
                  <c:v>90.187044</c:v>
                </c:pt>
                <c:pt idx="1413">
                  <c:v>39.663899000000001</c:v>
                </c:pt>
                <c:pt idx="1414">
                  <c:v>50</c:v>
                </c:pt>
                <c:pt idx="1415">
                  <c:v>50.019129</c:v>
                </c:pt>
                <c:pt idx="1416">
                  <c:v>63.121118000000003</c:v>
                </c:pt>
                <c:pt idx="1417">
                  <c:v>89.967637999999994</c:v>
                </c:pt>
                <c:pt idx="1418">
                  <c:v>39.603693999999997</c:v>
                </c:pt>
                <c:pt idx="1419">
                  <c:v>71.696241999999998</c:v>
                </c:pt>
                <c:pt idx="1420">
                  <c:v>50.019129</c:v>
                </c:pt>
                <c:pt idx="1421">
                  <c:v>63.121118000000003</c:v>
                </c:pt>
                <c:pt idx="1422">
                  <c:v>90.395480000000006</c:v>
                </c:pt>
                <c:pt idx="1423">
                  <c:v>39.602293000000003</c:v>
                </c:pt>
                <c:pt idx="1424">
                  <c:v>71.308280999999994</c:v>
                </c:pt>
                <c:pt idx="1425">
                  <c:v>50.019129</c:v>
                </c:pt>
                <c:pt idx="1426">
                  <c:v>63.121118000000003</c:v>
                </c:pt>
                <c:pt idx="1427">
                  <c:v>90.234059999999999</c:v>
                </c:pt>
                <c:pt idx="1428">
                  <c:v>39.605094000000001</c:v>
                </c:pt>
                <c:pt idx="1429">
                  <c:v>70.499303999999995</c:v>
                </c:pt>
                <c:pt idx="1430">
                  <c:v>50.019129</c:v>
                </c:pt>
                <c:pt idx="1431">
                  <c:v>63.121118000000003</c:v>
                </c:pt>
                <c:pt idx="1432">
                  <c:v>90.266970999999998</c:v>
                </c:pt>
                <c:pt idx="1433">
                  <c:v>39.679299999999998</c:v>
                </c:pt>
                <c:pt idx="1434">
                  <c:v>50.055672000000001</c:v>
                </c:pt>
                <c:pt idx="1435">
                  <c:v>50.019129</c:v>
                </c:pt>
                <c:pt idx="1436">
                  <c:v>63.121118000000003</c:v>
                </c:pt>
                <c:pt idx="1437">
                  <c:v>90.373540000000006</c:v>
                </c:pt>
                <c:pt idx="1438">
                  <c:v>39.606493999999998</c:v>
                </c:pt>
                <c:pt idx="1439">
                  <c:v>72.707029000000006</c:v>
                </c:pt>
                <c:pt idx="1440">
                  <c:v>50.019129</c:v>
                </c:pt>
                <c:pt idx="1441">
                  <c:v>63.121118000000003</c:v>
                </c:pt>
                <c:pt idx="1442">
                  <c:v>88.644930000000002</c:v>
                </c:pt>
                <c:pt idx="1443">
                  <c:v>39.605094000000001</c:v>
                </c:pt>
                <c:pt idx="1444">
                  <c:v>70.327070000000006</c:v>
                </c:pt>
                <c:pt idx="1445">
                  <c:v>50.019129</c:v>
                </c:pt>
                <c:pt idx="1446">
                  <c:v>63.121118000000003</c:v>
                </c:pt>
                <c:pt idx="1447">
                  <c:v>90.075773999999996</c:v>
                </c:pt>
                <c:pt idx="1448">
                  <c:v>39.670900000000003</c:v>
                </c:pt>
                <c:pt idx="1449">
                  <c:v>71.243910999999997</c:v>
                </c:pt>
                <c:pt idx="1450">
                  <c:v>50.019129</c:v>
                </c:pt>
                <c:pt idx="1451">
                  <c:v>63.121118000000003</c:v>
                </c:pt>
                <c:pt idx="1452">
                  <c:v>90.390778999999995</c:v>
                </c:pt>
                <c:pt idx="1453">
                  <c:v>39.659699000000003</c:v>
                </c:pt>
                <c:pt idx="1454">
                  <c:v>72.280793000000003</c:v>
                </c:pt>
                <c:pt idx="1455">
                  <c:v>50.019129</c:v>
                </c:pt>
                <c:pt idx="1456">
                  <c:v>63.121118000000003</c:v>
                </c:pt>
                <c:pt idx="1457">
                  <c:v>90.035026999999999</c:v>
                </c:pt>
                <c:pt idx="1458">
                  <c:v>39.620494999999998</c:v>
                </c:pt>
                <c:pt idx="1459">
                  <c:v>70.972511999999995</c:v>
                </c:pt>
                <c:pt idx="1460">
                  <c:v>50.019129</c:v>
                </c:pt>
                <c:pt idx="1461">
                  <c:v>63.121118000000003</c:v>
                </c:pt>
                <c:pt idx="1462">
                  <c:v>88.644930000000002</c:v>
                </c:pt>
                <c:pt idx="1463">
                  <c:v>39.658299</c:v>
                </c:pt>
                <c:pt idx="1464">
                  <c:v>70.708072000000001</c:v>
                </c:pt>
                <c:pt idx="1465">
                  <c:v>50.019129</c:v>
                </c:pt>
                <c:pt idx="1466">
                  <c:v>63.121118000000003</c:v>
                </c:pt>
                <c:pt idx="1467">
                  <c:v>88.644930000000002</c:v>
                </c:pt>
                <c:pt idx="1468">
                  <c:v>39.630296000000001</c:v>
                </c:pt>
                <c:pt idx="1469">
                  <c:v>71.725818000000004</c:v>
                </c:pt>
                <c:pt idx="1470">
                  <c:v>50.019129</c:v>
                </c:pt>
                <c:pt idx="1471">
                  <c:v>63.121118000000003</c:v>
                </c:pt>
                <c:pt idx="1472">
                  <c:v>90.212119000000001</c:v>
                </c:pt>
                <c:pt idx="1473">
                  <c:v>39.663899000000001</c:v>
                </c:pt>
                <c:pt idx="1474">
                  <c:v>70.139178999999999</c:v>
                </c:pt>
                <c:pt idx="1475">
                  <c:v>50.019129</c:v>
                </c:pt>
                <c:pt idx="1476">
                  <c:v>63.121118000000003</c:v>
                </c:pt>
                <c:pt idx="1477">
                  <c:v>90.426823999999996</c:v>
                </c:pt>
                <c:pt idx="1478">
                  <c:v>39.670900000000003</c:v>
                </c:pt>
                <c:pt idx="1479">
                  <c:v>70.431454000000002</c:v>
                </c:pt>
                <c:pt idx="1480">
                  <c:v>50.019129</c:v>
                </c:pt>
                <c:pt idx="1481">
                  <c:v>63.121118000000003</c:v>
                </c:pt>
                <c:pt idx="1482">
                  <c:v>90.082042000000001</c:v>
                </c:pt>
                <c:pt idx="1483">
                  <c:v>39.663899000000001</c:v>
                </c:pt>
                <c:pt idx="1484">
                  <c:v>71.564021999999994</c:v>
                </c:pt>
                <c:pt idx="1485">
                  <c:v>50.019129</c:v>
                </c:pt>
                <c:pt idx="1486">
                  <c:v>63.121118000000003</c:v>
                </c:pt>
                <c:pt idx="1487">
                  <c:v>90.393912999999998</c:v>
                </c:pt>
                <c:pt idx="1488">
                  <c:v>39.638697000000001</c:v>
                </c:pt>
                <c:pt idx="1489">
                  <c:v>72.936673999999996</c:v>
                </c:pt>
                <c:pt idx="1490">
                  <c:v>50.019129</c:v>
                </c:pt>
                <c:pt idx="1491">
                  <c:v>63.121118000000003</c:v>
                </c:pt>
                <c:pt idx="1492">
                  <c:v>90.346896999999998</c:v>
                </c:pt>
                <c:pt idx="1493">
                  <c:v>39.670900000000003</c:v>
                </c:pt>
                <c:pt idx="1494">
                  <c:v>72.212943999999993</c:v>
                </c:pt>
                <c:pt idx="1495">
                  <c:v>50.019129</c:v>
                </c:pt>
                <c:pt idx="1496">
                  <c:v>63.121118000000003</c:v>
                </c:pt>
                <c:pt idx="1497">
                  <c:v>90.378241000000003</c:v>
                </c:pt>
                <c:pt idx="1498">
                  <c:v>39.600892999999999</c:v>
                </c:pt>
                <c:pt idx="1499">
                  <c:v>70.151357000000004</c:v>
                </c:pt>
                <c:pt idx="1500">
                  <c:v>50.019129</c:v>
                </c:pt>
                <c:pt idx="1501">
                  <c:v>63.121118000000003</c:v>
                </c:pt>
                <c:pt idx="1502">
                  <c:v>90.525557000000006</c:v>
                </c:pt>
                <c:pt idx="1503">
                  <c:v>39.658299</c:v>
                </c:pt>
                <c:pt idx="1504">
                  <c:v>67.736604</c:v>
                </c:pt>
                <c:pt idx="1505">
                  <c:v>50.019129</c:v>
                </c:pt>
                <c:pt idx="1506">
                  <c:v>63.121118000000003</c:v>
                </c:pt>
                <c:pt idx="1507">
                  <c:v>90.491078999999999</c:v>
                </c:pt>
                <c:pt idx="1508">
                  <c:v>39.654097999999998</c:v>
                </c:pt>
                <c:pt idx="1509">
                  <c:v>70.153097000000002</c:v>
                </c:pt>
                <c:pt idx="1510">
                  <c:v>50.019129</c:v>
                </c:pt>
                <c:pt idx="1511">
                  <c:v>63.121118000000003</c:v>
                </c:pt>
                <c:pt idx="1512">
                  <c:v>90.208984999999998</c:v>
                </c:pt>
                <c:pt idx="1513">
                  <c:v>39.628895999999997</c:v>
                </c:pt>
                <c:pt idx="1514">
                  <c:v>70.640223000000006</c:v>
                </c:pt>
                <c:pt idx="1515">
                  <c:v>50.019129</c:v>
                </c:pt>
                <c:pt idx="1516">
                  <c:v>63.121118000000003</c:v>
                </c:pt>
                <c:pt idx="1517">
                  <c:v>90.006816999999998</c:v>
                </c:pt>
                <c:pt idx="1518">
                  <c:v>39.623294999999999</c:v>
                </c:pt>
                <c:pt idx="1519">
                  <c:v>72.009394999999998</c:v>
                </c:pt>
                <c:pt idx="1520">
                  <c:v>50.019129</c:v>
                </c:pt>
                <c:pt idx="1521">
                  <c:v>63.121118000000003</c:v>
                </c:pt>
                <c:pt idx="1522">
                  <c:v>90.379807999999997</c:v>
                </c:pt>
                <c:pt idx="1523">
                  <c:v>39.659699000000003</c:v>
                </c:pt>
                <c:pt idx="1524">
                  <c:v>69.072721000000001</c:v>
                </c:pt>
                <c:pt idx="1525">
                  <c:v>50.019129</c:v>
                </c:pt>
                <c:pt idx="1526">
                  <c:v>63.121118000000003</c:v>
                </c:pt>
                <c:pt idx="1527">
                  <c:v>90.473839999999996</c:v>
                </c:pt>
                <c:pt idx="1528">
                  <c:v>39.598092999999999</c:v>
                </c:pt>
                <c:pt idx="1529">
                  <c:v>69.900835000000001</c:v>
                </c:pt>
                <c:pt idx="1530">
                  <c:v>50.019129</c:v>
                </c:pt>
                <c:pt idx="1531">
                  <c:v>63.121118000000003</c:v>
                </c:pt>
                <c:pt idx="1532">
                  <c:v>90.163535999999993</c:v>
                </c:pt>
                <c:pt idx="1533">
                  <c:v>39.665298999999997</c:v>
                </c:pt>
                <c:pt idx="1534">
                  <c:v>70.603688000000005</c:v>
                </c:pt>
                <c:pt idx="1535">
                  <c:v>50.019129</c:v>
                </c:pt>
                <c:pt idx="1536">
                  <c:v>63.121118000000003</c:v>
                </c:pt>
                <c:pt idx="1537">
                  <c:v>90.353166000000002</c:v>
                </c:pt>
                <c:pt idx="1538">
                  <c:v>39.598092999999999</c:v>
                </c:pt>
                <c:pt idx="1539">
                  <c:v>71.118650000000002</c:v>
                </c:pt>
                <c:pt idx="1540">
                  <c:v>50.019129</c:v>
                </c:pt>
                <c:pt idx="1541">
                  <c:v>63.121118000000003</c:v>
                </c:pt>
                <c:pt idx="1542">
                  <c:v>90.313986</c:v>
                </c:pt>
                <c:pt idx="1543">
                  <c:v>39.599493000000002</c:v>
                </c:pt>
                <c:pt idx="1544">
                  <c:v>72.538274000000001</c:v>
                </c:pt>
                <c:pt idx="1545">
                  <c:v>50.019129</c:v>
                </c:pt>
                <c:pt idx="1546">
                  <c:v>63.121118000000003</c:v>
                </c:pt>
                <c:pt idx="1547">
                  <c:v>90.141596000000007</c:v>
                </c:pt>
                <c:pt idx="1548">
                  <c:v>39.654097999999998</c:v>
                </c:pt>
                <c:pt idx="1549">
                  <c:v>50.013917999999997</c:v>
                </c:pt>
                <c:pt idx="1550">
                  <c:v>50.019129</c:v>
                </c:pt>
                <c:pt idx="1551">
                  <c:v>63.121118000000003</c:v>
                </c:pt>
                <c:pt idx="1552">
                  <c:v>89.962935999999999</c:v>
                </c:pt>
                <c:pt idx="1553">
                  <c:v>39.668098999999998</c:v>
                </c:pt>
                <c:pt idx="1554">
                  <c:v>50.250521999999997</c:v>
                </c:pt>
                <c:pt idx="1555">
                  <c:v>50.019129</c:v>
                </c:pt>
                <c:pt idx="1556">
                  <c:v>63.121118000000003</c:v>
                </c:pt>
                <c:pt idx="1557">
                  <c:v>90.165103000000002</c:v>
                </c:pt>
                <c:pt idx="1558">
                  <c:v>39.652698000000001</c:v>
                </c:pt>
                <c:pt idx="1559">
                  <c:v>71.334377000000003</c:v>
                </c:pt>
                <c:pt idx="1560">
                  <c:v>50.019129</c:v>
                </c:pt>
                <c:pt idx="1561">
                  <c:v>63.121118000000003</c:v>
                </c:pt>
                <c:pt idx="1562">
                  <c:v>89.958234000000004</c:v>
                </c:pt>
                <c:pt idx="1563">
                  <c:v>39.603693999999997</c:v>
                </c:pt>
                <c:pt idx="1564">
                  <c:v>72.552192000000005</c:v>
                </c:pt>
                <c:pt idx="1565">
                  <c:v>50.019129</c:v>
                </c:pt>
                <c:pt idx="1566">
                  <c:v>63.121118000000003</c:v>
                </c:pt>
                <c:pt idx="1567">
                  <c:v>90.282642999999993</c:v>
                </c:pt>
                <c:pt idx="1568">
                  <c:v>39.624695000000003</c:v>
                </c:pt>
                <c:pt idx="1569">
                  <c:v>71.981559000000004</c:v>
                </c:pt>
                <c:pt idx="1570">
                  <c:v>50.019129</c:v>
                </c:pt>
                <c:pt idx="1571">
                  <c:v>63.121118000000003</c:v>
                </c:pt>
                <c:pt idx="1572">
                  <c:v>90.208984999999998</c:v>
                </c:pt>
                <c:pt idx="1573">
                  <c:v>39.602293000000003</c:v>
                </c:pt>
                <c:pt idx="1574">
                  <c:v>71.12039</c:v>
                </c:pt>
                <c:pt idx="1575">
                  <c:v>50.019129</c:v>
                </c:pt>
                <c:pt idx="1576">
                  <c:v>63.121118000000003</c:v>
                </c:pt>
                <c:pt idx="1577">
                  <c:v>90.074206000000004</c:v>
                </c:pt>
                <c:pt idx="1578">
                  <c:v>39.602293000000003</c:v>
                </c:pt>
                <c:pt idx="1579">
                  <c:v>69.742519000000001</c:v>
                </c:pt>
                <c:pt idx="1580">
                  <c:v>50.019129</c:v>
                </c:pt>
                <c:pt idx="1581">
                  <c:v>63.121118000000003</c:v>
                </c:pt>
                <c:pt idx="1582">
                  <c:v>90.096147000000002</c:v>
                </c:pt>
                <c:pt idx="1583">
                  <c:v>39.635897</c:v>
                </c:pt>
                <c:pt idx="1584">
                  <c:v>71.724078000000006</c:v>
                </c:pt>
                <c:pt idx="1585">
                  <c:v>50.019129</c:v>
                </c:pt>
                <c:pt idx="1586">
                  <c:v>63.121118000000003</c:v>
                </c:pt>
                <c:pt idx="1587">
                  <c:v>90.078907999999998</c:v>
                </c:pt>
                <c:pt idx="1588">
                  <c:v>39.610694000000002</c:v>
                </c:pt>
                <c:pt idx="1589">
                  <c:v>71.550104000000005</c:v>
                </c:pt>
                <c:pt idx="1590">
                  <c:v>50.019129</c:v>
                </c:pt>
                <c:pt idx="1591">
                  <c:v>63.121118000000003</c:v>
                </c:pt>
                <c:pt idx="1592">
                  <c:v>90.056967</c:v>
                </c:pt>
                <c:pt idx="1593">
                  <c:v>39.614894999999997</c:v>
                </c:pt>
                <c:pt idx="1594">
                  <c:v>72.308628999999996</c:v>
                </c:pt>
                <c:pt idx="1595">
                  <c:v>50.019129</c:v>
                </c:pt>
                <c:pt idx="1596">
                  <c:v>63.121118000000003</c:v>
                </c:pt>
                <c:pt idx="1597">
                  <c:v>90.067937999999998</c:v>
                </c:pt>
                <c:pt idx="1598">
                  <c:v>39.603693999999997</c:v>
                </c:pt>
                <c:pt idx="1599">
                  <c:v>72.468684999999994</c:v>
                </c:pt>
                <c:pt idx="1600">
                  <c:v>50.019129</c:v>
                </c:pt>
                <c:pt idx="1601">
                  <c:v>63.121118000000003</c:v>
                </c:pt>
                <c:pt idx="1602">
                  <c:v>90.020921999999999</c:v>
                </c:pt>
                <c:pt idx="1603">
                  <c:v>39.612093999999999</c:v>
                </c:pt>
                <c:pt idx="1604">
                  <c:v>74.194502</c:v>
                </c:pt>
                <c:pt idx="1605">
                  <c:v>50.019129</c:v>
                </c:pt>
                <c:pt idx="1606">
                  <c:v>63.121118000000003</c:v>
                </c:pt>
                <c:pt idx="1607">
                  <c:v>90.491078999999999</c:v>
                </c:pt>
                <c:pt idx="1608">
                  <c:v>39.659699000000003</c:v>
                </c:pt>
                <c:pt idx="1609">
                  <c:v>74.138830999999996</c:v>
                </c:pt>
                <c:pt idx="1610">
                  <c:v>50.019129</c:v>
                </c:pt>
                <c:pt idx="1611">
                  <c:v>63.121118000000003</c:v>
                </c:pt>
                <c:pt idx="1612">
                  <c:v>90.044430000000006</c:v>
                </c:pt>
                <c:pt idx="1613">
                  <c:v>39.668098999999998</c:v>
                </c:pt>
                <c:pt idx="1614">
                  <c:v>71.099513000000002</c:v>
                </c:pt>
                <c:pt idx="1615">
                  <c:v>50.019129</c:v>
                </c:pt>
                <c:pt idx="1616">
                  <c:v>63.121118000000003</c:v>
                </c:pt>
                <c:pt idx="1617">
                  <c:v>90.379807999999997</c:v>
                </c:pt>
                <c:pt idx="1618">
                  <c:v>39.607894000000002</c:v>
                </c:pt>
                <c:pt idx="1619">
                  <c:v>71.558802999999997</c:v>
                </c:pt>
                <c:pt idx="1620">
                  <c:v>50.019129</c:v>
                </c:pt>
                <c:pt idx="1621">
                  <c:v>63.121118000000003</c:v>
                </c:pt>
                <c:pt idx="1622">
                  <c:v>90.602349000000004</c:v>
                </c:pt>
                <c:pt idx="1623">
                  <c:v>39.648497999999996</c:v>
                </c:pt>
                <c:pt idx="1624">
                  <c:v>70.521921000000006</c:v>
                </c:pt>
                <c:pt idx="1625">
                  <c:v>50.019129</c:v>
                </c:pt>
                <c:pt idx="1626">
                  <c:v>63.121118000000003</c:v>
                </c:pt>
                <c:pt idx="1627">
                  <c:v>90.386077</c:v>
                </c:pt>
                <c:pt idx="1628">
                  <c:v>39.598092999999999</c:v>
                </c:pt>
                <c:pt idx="1629">
                  <c:v>70.826374000000001</c:v>
                </c:pt>
                <c:pt idx="1630">
                  <c:v>50.019129</c:v>
                </c:pt>
                <c:pt idx="1631">
                  <c:v>63.121118000000003</c:v>
                </c:pt>
                <c:pt idx="1632">
                  <c:v>90.163535999999993</c:v>
                </c:pt>
                <c:pt idx="1633">
                  <c:v>39.662498999999997</c:v>
                </c:pt>
                <c:pt idx="1634">
                  <c:v>70.895964000000006</c:v>
                </c:pt>
                <c:pt idx="1635">
                  <c:v>50.019129</c:v>
                </c:pt>
                <c:pt idx="1636">
                  <c:v>63.121118000000003</c:v>
                </c:pt>
                <c:pt idx="1637">
                  <c:v>90.397047000000001</c:v>
                </c:pt>
                <c:pt idx="1638">
                  <c:v>39.598092999999999</c:v>
                </c:pt>
                <c:pt idx="1639">
                  <c:v>71.322198999999998</c:v>
                </c:pt>
                <c:pt idx="1640">
                  <c:v>50.019129</c:v>
                </c:pt>
                <c:pt idx="1641">
                  <c:v>63.121118000000003</c:v>
                </c:pt>
                <c:pt idx="1642">
                  <c:v>90.041295000000005</c:v>
                </c:pt>
                <c:pt idx="1643">
                  <c:v>39.656897999999998</c:v>
                </c:pt>
                <c:pt idx="1644">
                  <c:v>71.412665000000004</c:v>
                </c:pt>
                <c:pt idx="1645">
                  <c:v>50.019129</c:v>
                </c:pt>
                <c:pt idx="1646">
                  <c:v>63.121118000000003</c:v>
                </c:pt>
                <c:pt idx="1647">
                  <c:v>90.230924999999999</c:v>
                </c:pt>
                <c:pt idx="1648">
                  <c:v>39.686301</c:v>
                </c:pt>
                <c:pt idx="1649">
                  <c:v>71.765832000000003</c:v>
                </c:pt>
                <c:pt idx="1650">
                  <c:v>50.019129</c:v>
                </c:pt>
                <c:pt idx="1651">
                  <c:v>63.121118000000003</c:v>
                </c:pt>
                <c:pt idx="1652">
                  <c:v>90.365703999999994</c:v>
                </c:pt>
                <c:pt idx="1653">
                  <c:v>39.607894000000002</c:v>
                </c:pt>
                <c:pt idx="1654">
                  <c:v>70.889004999999997</c:v>
                </c:pt>
                <c:pt idx="1655">
                  <c:v>50.019129</c:v>
                </c:pt>
                <c:pt idx="1656">
                  <c:v>63.121118000000003</c:v>
                </c:pt>
                <c:pt idx="1657">
                  <c:v>89.981741999999997</c:v>
                </c:pt>
                <c:pt idx="1658">
                  <c:v>39.616295000000001</c:v>
                </c:pt>
                <c:pt idx="1659">
                  <c:v>73.442937000000001</c:v>
                </c:pt>
                <c:pt idx="1660">
                  <c:v>50.019129</c:v>
                </c:pt>
                <c:pt idx="1661">
                  <c:v>63.121118000000003</c:v>
                </c:pt>
                <c:pt idx="1662">
                  <c:v>90.327307000000005</c:v>
                </c:pt>
                <c:pt idx="1663">
                  <c:v>39.628895999999997</c:v>
                </c:pt>
                <c:pt idx="1664">
                  <c:v>71.273486000000005</c:v>
                </c:pt>
                <c:pt idx="1665">
                  <c:v>50.019129</c:v>
                </c:pt>
                <c:pt idx="1666">
                  <c:v>63.121118000000003</c:v>
                </c:pt>
                <c:pt idx="1667">
                  <c:v>90.332792999999995</c:v>
                </c:pt>
                <c:pt idx="1668">
                  <c:v>39.668098999999998</c:v>
                </c:pt>
                <c:pt idx="1669">
                  <c:v>71.835420999999997</c:v>
                </c:pt>
                <c:pt idx="1670">
                  <c:v>50.019129</c:v>
                </c:pt>
                <c:pt idx="1671">
                  <c:v>63.121118000000003</c:v>
                </c:pt>
                <c:pt idx="1672">
                  <c:v>90.431526000000005</c:v>
                </c:pt>
                <c:pt idx="1673">
                  <c:v>39.658299</c:v>
                </c:pt>
                <c:pt idx="1674">
                  <c:v>71.452679000000003</c:v>
                </c:pt>
                <c:pt idx="1675">
                  <c:v>50.019129</c:v>
                </c:pt>
                <c:pt idx="1676">
                  <c:v>63.121118000000003</c:v>
                </c:pt>
                <c:pt idx="1677">
                  <c:v>90.099281000000005</c:v>
                </c:pt>
                <c:pt idx="1678">
                  <c:v>39.686301</c:v>
                </c:pt>
                <c:pt idx="1679">
                  <c:v>71.160404</c:v>
                </c:pt>
                <c:pt idx="1680">
                  <c:v>50.019129</c:v>
                </c:pt>
                <c:pt idx="1681">
                  <c:v>63.121118000000003</c:v>
                </c:pt>
                <c:pt idx="1682">
                  <c:v>90.187044</c:v>
                </c:pt>
                <c:pt idx="1683">
                  <c:v>39.647098</c:v>
                </c:pt>
                <c:pt idx="1684">
                  <c:v>71.273486000000005</c:v>
                </c:pt>
                <c:pt idx="1685">
                  <c:v>50.019129</c:v>
                </c:pt>
                <c:pt idx="1686">
                  <c:v>63.121118000000003</c:v>
                </c:pt>
                <c:pt idx="1687">
                  <c:v>89.970771999999997</c:v>
                </c:pt>
                <c:pt idx="1688">
                  <c:v>39.619095000000002</c:v>
                </c:pt>
                <c:pt idx="1689">
                  <c:v>50.027836000000001</c:v>
                </c:pt>
                <c:pt idx="1690">
                  <c:v>50.019129</c:v>
                </c:pt>
                <c:pt idx="1691">
                  <c:v>63.121118000000003</c:v>
                </c:pt>
                <c:pt idx="1692">
                  <c:v>90.663470000000004</c:v>
                </c:pt>
                <c:pt idx="1693">
                  <c:v>39.600892999999999</c:v>
                </c:pt>
                <c:pt idx="1694">
                  <c:v>69.086639000000005</c:v>
                </c:pt>
                <c:pt idx="1695">
                  <c:v>50.019129</c:v>
                </c:pt>
                <c:pt idx="1696">
                  <c:v>63.121118000000003</c:v>
                </c:pt>
                <c:pt idx="1697">
                  <c:v>90.350031999999999</c:v>
                </c:pt>
                <c:pt idx="1698">
                  <c:v>39.651297999999997</c:v>
                </c:pt>
                <c:pt idx="1699">
                  <c:v>69.860821000000001</c:v>
                </c:pt>
                <c:pt idx="1700">
                  <c:v>50.019129</c:v>
                </c:pt>
                <c:pt idx="1701">
                  <c:v>63.121118000000003</c:v>
                </c:pt>
                <c:pt idx="1702">
                  <c:v>90.132192000000003</c:v>
                </c:pt>
                <c:pt idx="1703">
                  <c:v>39.610694000000002</c:v>
                </c:pt>
                <c:pt idx="1704">
                  <c:v>72.609603000000007</c:v>
                </c:pt>
                <c:pt idx="1705">
                  <c:v>50.019129</c:v>
                </c:pt>
                <c:pt idx="1706">
                  <c:v>63.121118000000003</c:v>
                </c:pt>
                <c:pt idx="1707">
                  <c:v>90.257568000000006</c:v>
                </c:pt>
                <c:pt idx="1708">
                  <c:v>39.609293999999998</c:v>
                </c:pt>
                <c:pt idx="1709">
                  <c:v>72.212943999999993</c:v>
                </c:pt>
                <c:pt idx="1710">
                  <c:v>50.019129</c:v>
                </c:pt>
                <c:pt idx="1711">
                  <c:v>63.121118000000003</c:v>
                </c:pt>
                <c:pt idx="1712">
                  <c:v>90.147863999999998</c:v>
                </c:pt>
                <c:pt idx="1713">
                  <c:v>39.658299</c:v>
                </c:pt>
                <c:pt idx="1714">
                  <c:v>70.374043</c:v>
                </c:pt>
                <c:pt idx="1715">
                  <c:v>50.019129</c:v>
                </c:pt>
                <c:pt idx="1716">
                  <c:v>63.121118000000003</c:v>
                </c:pt>
                <c:pt idx="1717">
                  <c:v>90.108684999999994</c:v>
                </c:pt>
                <c:pt idx="1718">
                  <c:v>39.662498999999997</c:v>
                </c:pt>
                <c:pt idx="1719">
                  <c:v>69.949547999999993</c:v>
                </c:pt>
                <c:pt idx="1720">
                  <c:v>50.019129</c:v>
                </c:pt>
                <c:pt idx="1721">
                  <c:v>63.121118000000003</c:v>
                </c:pt>
                <c:pt idx="1722">
                  <c:v>90.201149000000001</c:v>
                </c:pt>
                <c:pt idx="1723">
                  <c:v>39.659699000000003</c:v>
                </c:pt>
                <c:pt idx="1724">
                  <c:v>72.907098000000005</c:v>
                </c:pt>
                <c:pt idx="1725">
                  <c:v>50.019129</c:v>
                </c:pt>
                <c:pt idx="1726">
                  <c:v>63.121118000000003</c:v>
                </c:pt>
                <c:pt idx="1727">
                  <c:v>90.445629999999994</c:v>
                </c:pt>
                <c:pt idx="1728">
                  <c:v>39.641497000000001</c:v>
                </c:pt>
                <c:pt idx="1729">
                  <c:v>71.390049000000005</c:v>
                </c:pt>
                <c:pt idx="1730">
                  <c:v>50.019129</c:v>
                </c:pt>
                <c:pt idx="1731">
                  <c:v>63.121118000000003</c:v>
                </c:pt>
                <c:pt idx="1732">
                  <c:v>90.124356000000006</c:v>
                </c:pt>
                <c:pt idx="1733">
                  <c:v>39.646397</c:v>
                </c:pt>
                <c:pt idx="1734">
                  <c:v>73.268962999999999</c:v>
                </c:pt>
                <c:pt idx="1735">
                  <c:v>50.019129</c:v>
                </c:pt>
                <c:pt idx="1736">
                  <c:v>63.121118000000003</c:v>
                </c:pt>
                <c:pt idx="1737">
                  <c:v>90.232493000000005</c:v>
                </c:pt>
                <c:pt idx="1738">
                  <c:v>39.613494000000003</c:v>
                </c:pt>
                <c:pt idx="1739">
                  <c:v>69.617258000000007</c:v>
                </c:pt>
                <c:pt idx="1740">
                  <c:v>50.019129</c:v>
                </c:pt>
                <c:pt idx="1741">
                  <c:v>63.121118000000003</c:v>
                </c:pt>
                <c:pt idx="1742">
                  <c:v>90.281075000000001</c:v>
                </c:pt>
                <c:pt idx="1743">
                  <c:v>39.609293999999998</c:v>
                </c:pt>
                <c:pt idx="1744">
                  <c:v>71.619693999999996</c:v>
                </c:pt>
                <c:pt idx="1745">
                  <c:v>50.019129</c:v>
                </c:pt>
                <c:pt idx="1746">
                  <c:v>63.121118000000003</c:v>
                </c:pt>
                <c:pt idx="1747">
                  <c:v>90.550631999999993</c:v>
                </c:pt>
                <c:pt idx="1748">
                  <c:v>39.607894000000002</c:v>
                </c:pt>
                <c:pt idx="1749">
                  <c:v>72.908838000000003</c:v>
                </c:pt>
                <c:pt idx="1750">
                  <c:v>49.777406999999997</c:v>
                </c:pt>
                <c:pt idx="1751">
                  <c:v>63.121118000000003</c:v>
                </c:pt>
                <c:pt idx="1752">
                  <c:v>90.378241000000003</c:v>
                </c:pt>
                <c:pt idx="1753">
                  <c:v>39.603693999999997</c:v>
                </c:pt>
                <c:pt idx="1754">
                  <c:v>69.930411000000007</c:v>
                </c:pt>
                <c:pt idx="1755">
                  <c:v>50.019129</c:v>
                </c:pt>
                <c:pt idx="1756">
                  <c:v>63.121118000000003</c:v>
                </c:pt>
                <c:pt idx="1757">
                  <c:v>90.122788999999997</c:v>
                </c:pt>
                <c:pt idx="1758">
                  <c:v>39.617694999999998</c:v>
                </c:pt>
                <c:pt idx="1759">
                  <c:v>71.417884000000001</c:v>
                </c:pt>
                <c:pt idx="1760">
                  <c:v>50.019129</c:v>
                </c:pt>
                <c:pt idx="1761">
                  <c:v>63.121118000000003</c:v>
                </c:pt>
                <c:pt idx="1762">
                  <c:v>90.281075000000001</c:v>
                </c:pt>
                <c:pt idx="1763">
                  <c:v>39.612093999999999</c:v>
                </c:pt>
                <c:pt idx="1764">
                  <c:v>70.974252000000007</c:v>
                </c:pt>
                <c:pt idx="1765">
                  <c:v>50.019129</c:v>
                </c:pt>
                <c:pt idx="1766">
                  <c:v>63.121118000000003</c:v>
                </c:pt>
                <c:pt idx="1767">
                  <c:v>90.309285000000003</c:v>
                </c:pt>
                <c:pt idx="1768">
                  <c:v>39.647098</c:v>
                </c:pt>
                <c:pt idx="1769">
                  <c:v>71.294363000000004</c:v>
                </c:pt>
                <c:pt idx="1770">
                  <c:v>50.019129</c:v>
                </c:pt>
                <c:pt idx="1771">
                  <c:v>63.121118000000003</c:v>
                </c:pt>
                <c:pt idx="1772">
                  <c:v>90.160402000000005</c:v>
                </c:pt>
                <c:pt idx="1773">
                  <c:v>39.658299</c:v>
                </c:pt>
                <c:pt idx="1774">
                  <c:v>71.294363000000004</c:v>
                </c:pt>
                <c:pt idx="1775">
                  <c:v>50.019129</c:v>
                </c:pt>
                <c:pt idx="1776">
                  <c:v>63.121118000000003</c:v>
                </c:pt>
                <c:pt idx="1777">
                  <c:v>90.261486000000005</c:v>
                </c:pt>
                <c:pt idx="1778">
                  <c:v>39.609293999999998</c:v>
                </c:pt>
                <c:pt idx="1779">
                  <c:v>72.684411999999995</c:v>
                </c:pt>
                <c:pt idx="1780">
                  <c:v>50.019129</c:v>
                </c:pt>
                <c:pt idx="1781">
                  <c:v>63.121118000000003</c:v>
                </c:pt>
                <c:pt idx="1782">
                  <c:v>90.127491000000006</c:v>
                </c:pt>
                <c:pt idx="1783">
                  <c:v>39.682101000000003</c:v>
                </c:pt>
                <c:pt idx="1784">
                  <c:v>70.861169000000004</c:v>
                </c:pt>
                <c:pt idx="1785">
                  <c:v>50.019129</c:v>
                </c:pt>
                <c:pt idx="1786">
                  <c:v>63.121118000000003</c:v>
                </c:pt>
                <c:pt idx="1787">
                  <c:v>90.157267000000004</c:v>
                </c:pt>
                <c:pt idx="1788">
                  <c:v>39.609293999999998</c:v>
                </c:pt>
                <c:pt idx="1789">
                  <c:v>71.570981000000003</c:v>
                </c:pt>
                <c:pt idx="1790">
                  <c:v>50.019129</c:v>
                </c:pt>
                <c:pt idx="1791">
                  <c:v>63.121118000000003</c:v>
                </c:pt>
                <c:pt idx="1792">
                  <c:v>90.143163000000001</c:v>
                </c:pt>
                <c:pt idx="1793">
                  <c:v>39.682101000000003</c:v>
                </c:pt>
                <c:pt idx="1794">
                  <c:v>80.970771999999997</c:v>
                </c:pt>
              </c:numCache>
            </c:numRef>
          </c:xVal>
          <c:yVal>
            <c:numRef>
              <c:f>'L2 read hit'!$E$3:$E$1797</c:f>
              <c:numCache>
                <c:formatCode>General</c:formatCode>
                <c:ptCount val="1795"/>
                <c:pt idx="0">
                  <c:v>63.337177855552021</c:v>
                </c:pt>
                <c:pt idx="1">
                  <c:v>74.896987074247917</c:v>
                </c:pt>
                <c:pt idx="2">
                  <c:v>76.032682705401726</c:v>
                </c:pt>
                <c:pt idx="3">
                  <c:v>75.992570234501983</c:v>
                </c:pt>
                <c:pt idx="4">
                  <c:v>83.486238532110093</c:v>
                </c:pt>
                <c:pt idx="5">
                  <c:v>87.374956881683346</c:v>
                </c:pt>
                <c:pt idx="6">
                  <c:v>88.860496686097576</c:v>
                </c:pt>
                <c:pt idx="7">
                  <c:v>90.426189005558982</c:v>
                </c:pt>
                <c:pt idx="8">
                  <c:v>91.733878325608558</c:v>
                </c:pt>
                <c:pt idx="9">
                  <c:v>92.308737138782305</c:v>
                </c:pt>
                <c:pt idx="10">
                  <c:v>93.768297783354242</c:v>
                </c:pt>
                <c:pt idx="11">
                  <c:v>93.909296801635094</c:v>
                </c:pt>
                <c:pt idx="12">
                  <c:v>95.26378698928211</c:v>
                </c:pt>
                <c:pt idx="13">
                  <c:v>95.295599299456228</c:v>
                </c:pt>
                <c:pt idx="14">
                  <c:v>97.510976490857558</c:v>
                </c:pt>
                <c:pt idx="15">
                  <c:v>97.518039037474651</c:v>
                </c:pt>
                <c:pt idx="16">
                  <c:v>98.146635087755584</c:v>
                </c:pt>
                <c:pt idx="17">
                  <c:v>98.150552460528957</c:v>
                </c:pt>
                <c:pt idx="18">
                  <c:v>98.173515981735164</c:v>
                </c:pt>
                <c:pt idx="19">
                  <c:v>98.177320661372221</c:v>
                </c:pt>
                <c:pt idx="20">
                  <c:v>98.181183367571478</c:v>
                </c:pt>
                <c:pt idx="21">
                  <c:v>98.184956203965541</c:v>
                </c:pt>
                <c:pt idx="22">
                  <c:v>95.729474679161555</c:v>
                </c:pt>
                <c:pt idx="23">
                  <c:v>82.797843385414666</c:v>
                </c:pt>
                <c:pt idx="24">
                  <c:v>72.943720026981495</c:v>
                </c:pt>
                <c:pt idx="25">
                  <c:v>65.185693504391608</c:v>
                </c:pt>
                <c:pt idx="26">
                  <c:v>58.919257389655854</c:v>
                </c:pt>
                <c:pt idx="27">
                  <c:v>53.751968964131947</c:v>
                </c:pt>
                <c:pt idx="28">
                  <c:v>49.417955895640269</c:v>
                </c:pt>
                <c:pt idx="29">
                  <c:v>45.730696781219891</c:v>
                </c:pt>
                <c:pt idx="30">
                  <c:v>42.555473246518012</c:v>
                </c:pt>
                <c:pt idx="31">
                  <c:v>39.792553352365047</c:v>
                </c:pt>
                <c:pt idx="32">
                  <c:v>37.366526530206521</c:v>
                </c:pt>
                <c:pt idx="33">
                  <c:v>35.219315628313559</c:v>
                </c:pt>
                <c:pt idx="34">
                  <c:v>33.305467346958864</c:v>
                </c:pt>
                <c:pt idx="35">
                  <c:v>31.588899063234038</c:v>
                </c:pt>
                <c:pt idx="36">
                  <c:v>30.040602361650393</c:v>
                </c:pt>
                <c:pt idx="37">
                  <c:v>28.636990363814668</c:v>
                </c:pt>
                <c:pt idx="38">
                  <c:v>27.358687691118693</c:v>
                </c:pt>
                <c:pt idx="39">
                  <c:v>26.18963066218274</c:v>
                </c:pt>
                <c:pt idx="40">
                  <c:v>25.116388731868572</c:v>
                </c:pt>
                <c:pt idx="41">
                  <c:v>24.127646205428775</c:v>
                </c:pt>
                <c:pt idx="42">
                  <c:v>23.213801734387911</c:v>
                </c:pt>
                <c:pt idx="43">
                  <c:v>22.366655506518065</c:v>
                </c:pt>
                <c:pt idx="44">
                  <c:v>21.579162516959506</c:v>
                </c:pt>
                <c:pt idx="45">
                  <c:v>20.845236188140728</c:v>
                </c:pt>
                <c:pt idx="46">
                  <c:v>20.159590745922312</c:v>
                </c:pt>
                <c:pt idx="47">
                  <c:v>19.517613712690178</c:v>
                </c:pt>
                <c:pt idx="48">
                  <c:v>18.915262011122763</c:v>
                </c:pt>
                <c:pt idx="49">
                  <c:v>18.348976730636174</c:v>
                </c:pt>
                <c:pt idx="50">
                  <c:v>17.815612759129383</c:v>
                </c:pt>
                <c:pt idx="51">
                  <c:v>17.312380340758814</c:v>
                </c:pt>
                <c:pt idx="52">
                  <c:v>16.836796266423619</c:v>
                </c:pt>
                <c:pt idx="53">
                  <c:v>16.386642894161263</c:v>
                </c:pt>
                <c:pt idx="54">
                  <c:v>15.959933572213684</c:v>
                </c:pt>
                <c:pt idx="55">
                  <c:v>15.554883327301617</c:v>
                </c:pt>
                <c:pt idx="56">
                  <c:v>15.169883905871773</c:v>
                </c:pt>
                <c:pt idx="57">
                  <c:v>14.803482432348805</c:v>
                </c:pt>
                <c:pt idx="58">
                  <c:v>14.454363087278224</c:v>
                </c:pt>
                <c:pt idx="59">
                  <c:v>61.987237357935221</c:v>
                </c:pt>
                <c:pt idx="60">
                  <c:v>61.883257569715823</c:v>
                </c:pt>
                <c:pt idx="61">
                  <c:v>61.779377895915452</c:v>
                </c:pt>
                <c:pt idx="62">
                  <c:v>61.783946862774911</c:v>
                </c:pt>
                <c:pt idx="63">
                  <c:v>61.782160291362878</c:v>
                </c:pt>
                <c:pt idx="64">
                  <c:v>61.748552854944585</c:v>
                </c:pt>
                <c:pt idx="65">
                  <c:v>61.685769790672154</c:v>
                </c:pt>
                <c:pt idx="66">
                  <c:v>61.670010526092703</c:v>
                </c:pt>
                <c:pt idx="67">
                  <c:v>61.641333892756137</c:v>
                </c:pt>
                <c:pt idx="68">
                  <c:v>61.65585811308334</c:v>
                </c:pt>
                <c:pt idx="69">
                  <c:v>61.667835160961701</c:v>
                </c:pt>
                <c:pt idx="70">
                  <c:v>61.637695905434121</c:v>
                </c:pt>
                <c:pt idx="71">
                  <c:v>61.257137482294624</c:v>
                </c:pt>
                <c:pt idx="72">
                  <c:v>61.294170407733951</c:v>
                </c:pt>
                <c:pt idx="73">
                  <c:v>61.312397309349087</c:v>
                </c:pt>
                <c:pt idx="74">
                  <c:v>61.310982564294527</c:v>
                </c:pt>
                <c:pt idx="75">
                  <c:v>61.324297263597302</c:v>
                </c:pt>
                <c:pt idx="76">
                  <c:v>61.329121496733272</c:v>
                </c:pt>
                <c:pt idx="77">
                  <c:v>61.353331933451535</c:v>
                </c:pt>
                <c:pt idx="78">
                  <c:v>61.375220781427643</c:v>
                </c:pt>
                <c:pt idx="79">
                  <c:v>61.371176882229449</c:v>
                </c:pt>
                <c:pt idx="80">
                  <c:v>61.155464177771222</c:v>
                </c:pt>
                <c:pt idx="81">
                  <c:v>61.18269034843977</c:v>
                </c:pt>
                <c:pt idx="82">
                  <c:v>61.198728460385695</c:v>
                </c:pt>
                <c:pt idx="83">
                  <c:v>61.202171384032766</c:v>
                </c:pt>
                <c:pt idx="84">
                  <c:v>61.215654396705233</c:v>
                </c:pt>
                <c:pt idx="85">
                  <c:v>61.222345297443056</c:v>
                </c:pt>
                <c:pt idx="86">
                  <c:v>61.242839964312957</c:v>
                </c:pt>
                <c:pt idx="87">
                  <c:v>61.262207751557185</c:v>
                </c:pt>
                <c:pt idx="88">
                  <c:v>61.263330784942873</c:v>
                </c:pt>
                <c:pt idx="89">
                  <c:v>61.112749916522532</c:v>
                </c:pt>
                <c:pt idx="90">
                  <c:v>61.133958279261961</c:v>
                </c:pt>
                <c:pt idx="91">
                  <c:v>61.153712225230883</c:v>
                </c:pt>
                <c:pt idx="92">
                  <c:v>61.161249968223352</c:v>
                </c:pt>
                <c:pt idx="93">
                  <c:v>61.179290687157184</c:v>
                </c:pt>
                <c:pt idx="94">
                  <c:v>61.051850616602366</c:v>
                </c:pt>
                <c:pt idx="95">
                  <c:v>61.058047956297898</c:v>
                </c:pt>
                <c:pt idx="96">
                  <c:v>61.077621685433201</c:v>
                </c:pt>
                <c:pt idx="97">
                  <c:v>61.089708238479687</c:v>
                </c:pt>
                <c:pt idx="98">
                  <c:v>61.094600242008411</c:v>
                </c:pt>
                <c:pt idx="99">
                  <c:v>61.106344161676461</c:v>
                </c:pt>
                <c:pt idx="100">
                  <c:v>61.122542148823335</c:v>
                </c:pt>
                <c:pt idx="101">
                  <c:v>61.129477204000239</c:v>
                </c:pt>
                <c:pt idx="102">
                  <c:v>61.144717735216247</c:v>
                </c:pt>
                <c:pt idx="103">
                  <c:v>61.042846047523589</c:v>
                </c:pt>
                <c:pt idx="104">
                  <c:v>61.048095873707332</c:v>
                </c:pt>
                <c:pt idx="105">
                  <c:v>61.063937082819308</c:v>
                </c:pt>
                <c:pt idx="106">
                  <c:v>61.074192916464817</c:v>
                </c:pt>
                <c:pt idx="107">
                  <c:v>61.078538006406987</c:v>
                </c:pt>
                <c:pt idx="108">
                  <c:v>61.088605215003575</c:v>
                </c:pt>
                <c:pt idx="109">
                  <c:v>61.10224182987303</c:v>
                </c:pt>
                <c:pt idx="110">
                  <c:v>61.108263435305652</c:v>
                </c:pt>
                <c:pt idx="111">
                  <c:v>61.121295947183341</c:v>
                </c:pt>
                <c:pt idx="112">
                  <c:v>61.036926764970801</c:v>
                </c:pt>
                <c:pt idx="113">
                  <c:v>61.041441940187738</c:v>
                </c:pt>
                <c:pt idx="114">
                  <c:v>61.055532603227824</c:v>
                </c:pt>
                <c:pt idx="115">
                  <c:v>61.064593469829255</c:v>
                </c:pt>
                <c:pt idx="116">
                  <c:v>61.068433189692037</c:v>
                </c:pt>
                <c:pt idx="117">
                  <c:v>61.077045567398045</c:v>
                </c:pt>
                <c:pt idx="118">
                  <c:v>61.088853982841805</c:v>
                </c:pt>
                <c:pt idx="119">
                  <c:v>61.094020836841658</c:v>
                </c:pt>
                <c:pt idx="120">
                  <c:v>61.10535723018701</c:v>
                </c:pt>
                <c:pt idx="121">
                  <c:v>61.033273027718948</c:v>
                </c:pt>
                <c:pt idx="122">
                  <c:v>61.037246802351952</c:v>
                </c:pt>
                <c:pt idx="123">
                  <c:v>61.041132550700269</c:v>
                </c:pt>
                <c:pt idx="124">
                  <c:v>61.049283875280899</c:v>
                </c:pt>
                <c:pt idx="125">
                  <c:v>61.060279539571368</c:v>
                </c:pt>
                <c:pt idx="126">
                  <c:v>61.06557825687441</c:v>
                </c:pt>
                <c:pt idx="127">
                  <c:v>61.076310255644863</c:v>
                </c:pt>
                <c:pt idx="128">
                  <c:v>61.011654342384482</c:v>
                </c:pt>
                <c:pt idx="129">
                  <c:v>61.019500469511399</c:v>
                </c:pt>
                <c:pt idx="130">
                  <c:v>61.023328588371719</c:v>
                </c:pt>
                <c:pt idx="131">
                  <c:v>61.033883079594411</c:v>
                </c:pt>
                <c:pt idx="132">
                  <c:v>61.037461689858155</c:v>
                </c:pt>
                <c:pt idx="133">
                  <c:v>61.044424336922432</c:v>
                </c:pt>
                <c:pt idx="134">
                  <c:v>61.054129441928929</c:v>
                </c:pt>
                <c:pt idx="135">
                  <c:v>61.058730116287521</c:v>
                </c:pt>
                <c:pt idx="136">
                  <c:v>61.068214518834615</c:v>
                </c:pt>
                <c:pt idx="137">
                  <c:v>61.010926001102838</c:v>
                </c:pt>
                <c:pt idx="138">
                  <c:v>61.018037634320187</c:v>
                </c:pt>
                <c:pt idx="139">
                  <c:v>61.021324161231938</c:v>
                </c:pt>
                <c:pt idx="140">
                  <c:v>61.030819266133776</c:v>
                </c:pt>
                <c:pt idx="141">
                  <c:v>61.033995088664184</c:v>
                </c:pt>
                <c:pt idx="142">
                  <c:v>61.040255463012791</c:v>
                </c:pt>
                <c:pt idx="143">
                  <c:v>61.048977219068767</c:v>
                </c:pt>
                <c:pt idx="144">
                  <c:v>61.053404487002126</c:v>
                </c:pt>
                <c:pt idx="145">
                  <c:v>61.062015088119779</c:v>
                </c:pt>
                <c:pt idx="146">
                  <c:v>61.010745195836989</c:v>
                </c:pt>
                <c:pt idx="147">
                  <c:v>61.017067217096987</c:v>
                </c:pt>
                <c:pt idx="148">
                  <c:v>61.0201421873128</c:v>
                </c:pt>
                <c:pt idx="149">
                  <c:v>61.02866534072696</c:v>
                </c:pt>
                <c:pt idx="150">
                  <c:v>61.03153089350414</c:v>
                </c:pt>
                <c:pt idx="151">
                  <c:v>61.03721368797391</c:v>
                </c:pt>
                <c:pt idx="152">
                  <c:v>61.045151023525435</c:v>
                </c:pt>
                <c:pt idx="153">
                  <c:v>61.049016011584392</c:v>
                </c:pt>
                <c:pt idx="154">
                  <c:v>61.056830159295728</c:v>
                </c:pt>
                <c:pt idx="155">
                  <c:v>61.010326472565964</c:v>
                </c:pt>
                <c:pt idx="156">
                  <c:v>61.018599531589011</c:v>
                </c:pt>
                <c:pt idx="157">
                  <c:v>61.017885534205327</c:v>
                </c:pt>
                <c:pt idx="158">
                  <c:v>61.01706878249972</c:v>
                </c:pt>
                <c:pt idx="159">
                  <c:v>61.014377688828581</c:v>
                </c:pt>
                <c:pt idx="160">
                  <c:v>61.004837210821016</c:v>
                </c:pt>
                <c:pt idx="161">
                  <c:v>61.011203066296325</c:v>
                </c:pt>
                <c:pt idx="162">
                  <c:v>61.018270230360848</c:v>
                </c:pt>
                <c:pt idx="163">
                  <c:v>61.001133962413967</c:v>
                </c:pt>
                <c:pt idx="164">
                  <c:v>60.952887907686758</c:v>
                </c:pt>
                <c:pt idx="165">
                  <c:v>60.905464212921778</c:v>
                </c:pt>
                <c:pt idx="166">
                  <c:v>60.905310572510494</c:v>
                </c:pt>
                <c:pt idx="167">
                  <c:v>60.907372329881412</c:v>
                </c:pt>
                <c:pt idx="168">
                  <c:v>60.904244452533597</c:v>
                </c:pt>
                <c:pt idx="169">
                  <c:v>60.892641389739957</c:v>
                </c:pt>
                <c:pt idx="170">
                  <c:v>60.899147315396931</c:v>
                </c:pt>
                <c:pt idx="171">
                  <c:v>60.888451398087099</c:v>
                </c:pt>
                <c:pt idx="172">
                  <c:v>60.883643090766029</c:v>
                </c:pt>
                <c:pt idx="173">
                  <c:v>60.887869420296717</c:v>
                </c:pt>
                <c:pt idx="174">
                  <c:v>60.847496584500782</c:v>
                </c:pt>
                <c:pt idx="175">
                  <c:v>60.845726507740729</c:v>
                </c:pt>
                <c:pt idx="176">
                  <c:v>60.845381106587716</c:v>
                </c:pt>
                <c:pt idx="177">
                  <c:v>60.839578567539874</c:v>
                </c:pt>
                <c:pt idx="178">
                  <c:v>60.826510999827917</c:v>
                </c:pt>
                <c:pt idx="179">
                  <c:v>60.831481481146831</c:v>
                </c:pt>
                <c:pt idx="180">
                  <c:v>60.793489129866153</c:v>
                </c:pt>
                <c:pt idx="181">
                  <c:v>60.789852537458565</c:v>
                </c:pt>
                <c:pt idx="182">
                  <c:v>60.794602588465473</c:v>
                </c:pt>
                <c:pt idx="183">
                  <c:v>60.757829128414734</c:v>
                </c:pt>
                <c:pt idx="184">
                  <c:v>60.756995395018485</c:v>
                </c:pt>
                <c:pt idx="185">
                  <c:v>60.757335670051823</c:v>
                </c:pt>
                <c:pt idx="186">
                  <c:v>60.752858404306828</c:v>
                </c:pt>
                <c:pt idx="187">
                  <c:v>60.74134303448789</c:v>
                </c:pt>
                <c:pt idx="188">
                  <c:v>60.70627560402454</c:v>
                </c:pt>
                <c:pt idx="189">
                  <c:v>60.711340002377888</c:v>
                </c:pt>
                <c:pt idx="190">
                  <c:v>60.710993437730885</c:v>
                </c:pt>
                <c:pt idx="191">
                  <c:v>60.706850001941184</c:v>
                </c:pt>
                <c:pt idx="192">
                  <c:v>60.712320991954591</c:v>
                </c:pt>
                <c:pt idx="193">
                  <c:v>60.709571630742431</c:v>
                </c:pt>
                <c:pt idx="194">
                  <c:v>60.676352978431979</c:v>
                </c:pt>
                <c:pt idx="195">
                  <c:v>60.677311214070585</c:v>
                </c:pt>
                <c:pt idx="196">
                  <c:v>60.667250861758227</c:v>
                </c:pt>
                <c:pt idx="197">
                  <c:v>60.634931586111364</c:v>
                </c:pt>
                <c:pt idx="198">
                  <c:v>60.640181808431684</c:v>
                </c:pt>
                <c:pt idx="199">
                  <c:v>60.640229541044668</c:v>
                </c:pt>
                <c:pt idx="200">
                  <c:v>60.636857739741124</c:v>
                </c:pt>
                <c:pt idx="201">
                  <c:v>60.64239950986704</c:v>
                </c:pt>
                <c:pt idx="202">
                  <c:v>60.640380994236573</c:v>
                </c:pt>
                <c:pt idx="203">
                  <c:v>60.609660464983826</c:v>
                </c:pt>
                <c:pt idx="204">
                  <c:v>60.611034707126279</c:v>
                </c:pt>
                <c:pt idx="205">
                  <c:v>60.601931096521376</c:v>
                </c:pt>
                <c:pt idx="206">
                  <c:v>60.5719819922097</c:v>
                </c:pt>
                <c:pt idx="207">
                  <c:v>60.577376017035846</c:v>
                </c:pt>
                <c:pt idx="208">
                  <c:v>60.577927759297587</c:v>
                </c:pt>
                <c:pt idx="209">
                  <c:v>60.575154894695572</c:v>
                </c:pt>
                <c:pt idx="210">
                  <c:v>60.581081147862633</c:v>
                </c:pt>
                <c:pt idx="211">
                  <c:v>60.579540902999938</c:v>
                </c:pt>
                <c:pt idx="212">
                  <c:v>60.550953881618888</c:v>
                </c:pt>
                <c:pt idx="213">
                  <c:v>60.552689960053399</c:v>
                </c:pt>
                <c:pt idx="214">
                  <c:v>60.5445789862178</c:v>
                </c:pt>
                <c:pt idx="215">
                  <c:v>60.516668421015439</c:v>
                </c:pt>
                <c:pt idx="216">
                  <c:v>60.522084033420938</c:v>
                </c:pt>
                <c:pt idx="217">
                  <c:v>60.522850839208111</c:v>
                </c:pt>
                <c:pt idx="218">
                  <c:v>60.520550253849883</c:v>
                </c:pt>
                <c:pt idx="219">
                  <c:v>60.525837129370231</c:v>
                </c:pt>
                <c:pt idx="220">
                  <c:v>60.523093087827085</c:v>
                </c:pt>
                <c:pt idx="221">
                  <c:v>60.517348478244891</c:v>
                </c:pt>
                <c:pt idx="222">
                  <c:v>60.52120246376149</c:v>
                </c:pt>
                <c:pt idx="223">
                  <c:v>60.491035185578134</c:v>
                </c:pt>
                <c:pt idx="224">
                  <c:v>60.482633503620164</c:v>
                </c:pt>
                <c:pt idx="225">
                  <c:v>60.453022006203661</c:v>
                </c:pt>
                <c:pt idx="226">
                  <c:v>60.437940852312487</c:v>
                </c:pt>
                <c:pt idx="227">
                  <c:v>60.42502459133221</c:v>
                </c:pt>
                <c:pt idx="228">
                  <c:v>60.396352306094933</c:v>
                </c:pt>
                <c:pt idx="229">
                  <c:v>60.389259569295263</c:v>
                </c:pt>
                <c:pt idx="230">
                  <c:v>60.374789379302506</c:v>
                </c:pt>
                <c:pt idx="231">
                  <c:v>60.346817319952997</c:v>
                </c:pt>
                <c:pt idx="232">
                  <c:v>60.319194684712819</c:v>
                </c:pt>
                <c:pt idx="233">
                  <c:v>60.312261094831939</c:v>
                </c:pt>
                <c:pt idx="234">
                  <c:v>60.285126500595553</c:v>
                </c:pt>
                <c:pt idx="235">
                  <c:v>60.271771620315661</c:v>
                </c:pt>
                <c:pt idx="236">
                  <c:v>60.260475615061857</c:v>
                </c:pt>
                <c:pt idx="237">
                  <c:v>60.234163043816935</c:v>
                </c:pt>
                <c:pt idx="238">
                  <c:v>60.228380280599495</c:v>
                </c:pt>
                <c:pt idx="239">
                  <c:v>60.215554665104065</c:v>
                </c:pt>
                <c:pt idx="240">
                  <c:v>60.189831404859262</c:v>
                </c:pt>
                <c:pt idx="241">
                  <c:v>60.164416391467121</c:v>
                </c:pt>
                <c:pt idx="242">
                  <c:v>60.158711669581344</c:v>
                </c:pt>
                <c:pt idx="243">
                  <c:v>60.133698850038812</c:v>
                </c:pt>
                <c:pt idx="244">
                  <c:v>60.1218574230275</c:v>
                </c:pt>
                <c:pt idx="245">
                  <c:v>60.111941830248341</c:v>
                </c:pt>
                <c:pt idx="246">
                  <c:v>60.087635715066824</c:v>
                </c:pt>
                <c:pt idx="247">
                  <c:v>60.08296066433816</c:v>
                </c:pt>
                <c:pt idx="248">
                  <c:v>60.071527250167158</c:v>
                </c:pt>
                <c:pt idx="249">
                  <c:v>60.04775411487384</c:v>
                </c:pt>
                <c:pt idx="250">
                  <c:v>60.024251170728206</c:v>
                </c:pt>
                <c:pt idx="251">
                  <c:v>60.013403353756146</c:v>
                </c:pt>
                <c:pt idx="252">
                  <c:v>60.009221910401337</c:v>
                </c:pt>
                <c:pt idx="253">
                  <c:v>59.986267536384389</c:v>
                </c:pt>
                <c:pt idx="254">
                  <c:v>59.96356228836045</c:v>
                </c:pt>
                <c:pt idx="255">
                  <c:v>59.959330420268941</c:v>
                </c:pt>
                <c:pt idx="256">
                  <c:v>59.950822059409816</c:v>
                </c:pt>
                <c:pt idx="257">
                  <c:v>59.940654651299766</c:v>
                </c:pt>
                <c:pt idx="258">
                  <c:v>59.918616313709016</c:v>
                </c:pt>
                <c:pt idx="259">
                  <c:v>59.896819244100065</c:v>
                </c:pt>
                <c:pt idx="260">
                  <c:v>59.887121953263701</c:v>
                </c:pt>
                <c:pt idx="261">
                  <c:v>59.883786665045022</c:v>
                </c:pt>
                <c:pt idx="262">
                  <c:v>59.862459935950277</c:v>
                </c:pt>
                <c:pt idx="263">
                  <c:v>59.841327542368418</c:v>
                </c:pt>
                <c:pt idx="264">
                  <c:v>59.837891975935861</c:v>
                </c:pt>
                <c:pt idx="265">
                  <c:v>59.830364639015229</c:v>
                </c:pt>
                <c:pt idx="266">
                  <c:v>59.82122168837013</c:v>
                </c:pt>
                <c:pt idx="267">
                  <c:v>59.800693605896086</c:v>
                </c:pt>
                <c:pt idx="268">
                  <c:v>59.780372052666195</c:v>
                </c:pt>
                <c:pt idx="269">
                  <c:v>59.771641787908045</c:v>
                </c:pt>
                <c:pt idx="270">
                  <c:v>59.769029669289878</c:v>
                </c:pt>
                <c:pt idx="271">
                  <c:v>59.749129698904177</c:v>
                </c:pt>
                <c:pt idx="272">
                  <c:v>59.729409709693257</c:v>
                </c:pt>
                <c:pt idx="273">
                  <c:v>59.726662633464876</c:v>
                </c:pt>
                <c:pt idx="274">
                  <c:v>59.719988296849472</c:v>
                </c:pt>
                <c:pt idx="275">
                  <c:v>59.711749830730795</c:v>
                </c:pt>
                <c:pt idx="276">
                  <c:v>59.692558730330582</c:v>
                </c:pt>
                <c:pt idx="277">
                  <c:v>59.673570379930005</c:v>
                </c:pt>
                <c:pt idx="278">
                  <c:v>59.665708755309801</c:v>
                </c:pt>
                <c:pt idx="279">
                  <c:v>59.663708114114478</c:v>
                </c:pt>
                <c:pt idx="280">
                  <c:v>59.645080429415543</c:v>
                </c:pt>
                <c:pt idx="281">
                  <c:v>59.626617621357468</c:v>
                </c:pt>
                <c:pt idx="282">
                  <c:v>59.624489404059858</c:v>
                </c:pt>
                <c:pt idx="283">
                  <c:v>21.353617512677612</c:v>
                </c:pt>
                <c:pt idx="284">
                  <c:v>41.101117470700466</c:v>
                </c:pt>
                <c:pt idx="285">
                  <c:v>46.823483096304315</c:v>
                </c:pt>
                <c:pt idx="286">
                  <c:v>33.769469624881054</c:v>
                </c:pt>
                <c:pt idx="287">
                  <c:v>41.205620373855226</c:v>
                </c:pt>
                <c:pt idx="288">
                  <c:v>45.259870820803897</c:v>
                </c:pt>
                <c:pt idx="289">
                  <c:v>48.042361753210933</c:v>
                </c:pt>
                <c:pt idx="290">
                  <c:v>51.980091035563305</c:v>
                </c:pt>
                <c:pt idx="291">
                  <c:v>70.935962550361737</c:v>
                </c:pt>
                <c:pt idx="292">
                  <c:v>70.185925784859322</c:v>
                </c:pt>
                <c:pt idx="293">
                  <c:v>68.224477627673636</c:v>
                </c:pt>
                <c:pt idx="294">
                  <c:v>65.763723930524989</c:v>
                </c:pt>
                <c:pt idx="295">
                  <c:v>64.179471237824558</c:v>
                </c:pt>
                <c:pt idx="296">
                  <c:v>65.428719549375074</c:v>
                </c:pt>
                <c:pt idx="297">
                  <c:v>63.183343704414</c:v>
                </c:pt>
                <c:pt idx="298">
                  <c:v>63.246291018945463</c:v>
                </c:pt>
                <c:pt idx="299">
                  <c:v>63.597710032779574</c:v>
                </c:pt>
                <c:pt idx="300">
                  <c:v>59.832947970483787</c:v>
                </c:pt>
                <c:pt idx="301">
                  <c:v>60.528414350738338</c:v>
                </c:pt>
                <c:pt idx="302">
                  <c:v>60.541759136425441</c:v>
                </c:pt>
                <c:pt idx="303">
                  <c:v>60.728110304232388</c:v>
                </c:pt>
                <c:pt idx="304">
                  <c:v>61.424965390561972</c:v>
                </c:pt>
                <c:pt idx="305">
                  <c:v>67.594957409251165</c:v>
                </c:pt>
                <c:pt idx="306">
                  <c:v>67.443271188713979</c:v>
                </c:pt>
                <c:pt idx="307">
                  <c:v>66.64339553430915</c:v>
                </c:pt>
                <c:pt idx="308">
                  <c:v>65.568242920839396</c:v>
                </c:pt>
                <c:pt idx="309">
                  <c:v>64.814100379881225</c:v>
                </c:pt>
                <c:pt idx="310">
                  <c:v>65.284536301978122</c:v>
                </c:pt>
                <c:pt idx="311">
                  <c:v>64.13269457934112</c:v>
                </c:pt>
                <c:pt idx="312">
                  <c:v>64.139102915658967</c:v>
                </c:pt>
                <c:pt idx="313">
                  <c:v>64.319952564785737</c:v>
                </c:pt>
                <c:pt idx="314">
                  <c:v>62.21488818225739</c:v>
                </c:pt>
                <c:pt idx="315">
                  <c:v>62.545506212963708</c:v>
                </c:pt>
                <c:pt idx="316">
                  <c:v>62.631754041941065</c:v>
                </c:pt>
                <c:pt idx="317">
                  <c:v>62.758877567795309</c:v>
                </c:pt>
                <c:pt idx="318">
                  <c:v>63.116497076997156</c:v>
                </c:pt>
                <c:pt idx="319">
                  <c:v>66.808103259786293</c:v>
                </c:pt>
                <c:pt idx="320">
                  <c:v>66.739306788975085</c:v>
                </c:pt>
                <c:pt idx="321">
                  <c:v>66.242094259665024</c:v>
                </c:pt>
                <c:pt idx="322">
                  <c:v>65.540362599368706</c:v>
                </c:pt>
                <c:pt idx="323">
                  <c:v>65.039111339973218</c:v>
                </c:pt>
                <c:pt idx="324">
                  <c:v>65.333888944890049</c:v>
                </c:pt>
                <c:pt idx="325">
                  <c:v>64.557029182409735</c:v>
                </c:pt>
                <c:pt idx="326">
                  <c:v>64.554944624044751</c:v>
                </c:pt>
                <c:pt idx="327">
                  <c:v>64.676413428022116</c:v>
                </c:pt>
                <c:pt idx="328">
                  <c:v>63.211982263428403</c:v>
                </c:pt>
                <c:pt idx="329">
                  <c:v>63.424127093582996</c:v>
                </c:pt>
                <c:pt idx="330">
                  <c:v>63.414618188004212</c:v>
                </c:pt>
                <c:pt idx="331">
                  <c:v>63.470535624917254</c:v>
                </c:pt>
                <c:pt idx="332">
                  <c:v>63.731520731906969</c:v>
                </c:pt>
                <c:pt idx="333">
                  <c:v>66.350464538127071</c:v>
                </c:pt>
                <c:pt idx="334">
                  <c:v>66.311966210353461</c:v>
                </c:pt>
                <c:pt idx="335">
                  <c:v>65.948502884791452</c:v>
                </c:pt>
                <c:pt idx="336">
                  <c:v>65.425545286196694</c:v>
                </c:pt>
                <c:pt idx="337">
                  <c:v>65.065738517676849</c:v>
                </c:pt>
                <c:pt idx="338">
                  <c:v>65.286327001295419</c:v>
                </c:pt>
                <c:pt idx="339">
                  <c:v>78.727486232468806</c:v>
                </c:pt>
                <c:pt idx="340">
                  <c:v>78.727577627748232</c:v>
                </c:pt>
                <c:pt idx="341">
                  <c:v>96.286135026963905</c:v>
                </c:pt>
                <c:pt idx="342">
                  <c:v>96.277980829726346</c:v>
                </c:pt>
                <c:pt idx="343">
                  <c:v>31.505790903656521</c:v>
                </c:pt>
                <c:pt idx="344">
                  <c:v>5.7565614139820483E-2</c:v>
                </c:pt>
                <c:pt idx="345">
                  <c:v>58.230900823103745</c:v>
                </c:pt>
                <c:pt idx="346">
                  <c:v>59.033273700113995</c:v>
                </c:pt>
                <c:pt idx="347">
                  <c:v>0.20555454047140506</c:v>
                </c:pt>
                <c:pt idx="348">
                  <c:v>3.2245526323811848</c:v>
                </c:pt>
                <c:pt idx="349">
                  <c:v>2.1504665866997374</c:v>
                </c:pt>
                <c:pt idx="350">
                  <c:v>1.6131369050342377</c:v>
                </c:pt>
                <c:pt idx="351">
                  <c:v>1.2906473064486608</c:v>
                </c:pt>
                <c:pt idx="352">
                  <c:v>1.1163232738028683</c:v>
                </c:pt>
                <c:pt idx="353">
                  <c:v>0.95695551779723786</c:v>
                </c:pt>
                <c:pt idx="354">
                  <c:v>1.6181976225514489</c:v>
                </c:pt>
                <c:pt idx="355">
                  <c:v>1.4384917272745759</c:v>
                </c:pt>
                <c:pt idx="356">
                  <c:v>1.2947101276865731</c:v>
                </c:pt>
                <c:pt idx="357">
                  <c:v>1.1770594727705337</c:v>
                </c:pt>
                <c:pt idx="358">
                  <c:v>1.0790095838523528</c:v>
                </c:pt>
                <c:pt idx="359">
                  <c:v>0.93074385423612105</c:v>
                </c:pt>
                <c:pt idx="360">
                  <c:v>0.86871723116847199</c:v>
                </c:pt>
                <c:pt idx="361">
                  <c:v>1.2051213606116651</c:v>
                </c:pt>
                <c:pt idx="362">
                  <c:v>1.1342550220910992</c:v>
                </c:pt>
                <c:pt idx="363">
                  <c:v>1.0712602922682142</c:v>
                </c:pt>
                <c:pt idx="364">
                  <c:v>1.0148946487810986</c:v>
                </c:pt>
                <c:pt idx="365">
                  <c:v>0.96416400474721686</c:v>
                </c:pt>
                <c:pt idx="366">
                  <c:v>0.12343797622676013</c:v>
                </c:pt>
                <c:pt idx="367">
                  <c:v>3.2389117256601783E-2</c:v>
                </c:pt>
                <c:pt idx="368">
                  <c:v>8.8654145636715018E-2</c:v>
                </c:pt>
                <c:pt idx="369">
                  <c:v>4.434745882021681E-2</c:v>
                </c:pt>
                <c:pt idx="370">
                  <c:v>2.9569505547802469E-2</c:v>
                </c:pt>
                <c:pt idx="371">
                  <c:v>2.217882942719946E-2</c:v>
                </c:pt>
                <c:pt idx="372">
                  <c:v>1.7743879769723872E-2</c:v>
                </c:pt>
                <c:pt idx="373">
                  <c:v>1.4787019969518398E-2</c:v>
                </c:pt>
                <c:pt idx="374">
                  <c:v>2.1726302237004454E-2</c:v>
                </c:pt>
                <c:pt idx="375">
                  <c:v>1.9011049879361981E-2</c:v>
                </c:pt>
                <c:pt idx="376">
                  <c:v>1.6899081190696743E-2</c:v>
                </c:pt>
                <c:pt idx="377">
                  <c:v>1.5209439616647013E-2</c:v>
                </c:pt>
                <c:pt idx="378">
                  <c:v>1.9779145317007453E-2</c:v>
                </c:pt>
                <c:pt idx="379">
                  <c:v>0.29741353047504926</c:v>
                </c:pt>
                <c:pt idx="380">
                  <c:v>0.27282593169919822</c:v>
                </c:pt>
                <c:pt idx="381">
                  <c:v>0.27211772228932596</c:v>
                </c:pt>
                <c:pt idx="382">
                  <c:v>0.48246275988347426</c:v>
                </c:pt>
                <c:pt idx="383">
                  <c:v>0.44846224499789566</c:v>
                </c:pt>
                <c:pt idx="384">
                  <c:v>0.44649563189310987</c:v>
                </c:pt>
                <c:pt idx="385">
                  <c:v>0.61668890740235582</c:v>
                </c:pt>
                <c:pt idx="386">
                  <c:v>0.57881716585742793</c:v>
                </c:pt>
                <c:pt idx="387">
                  <c:v>0.57706359619392511</c:v>
                </c:pt>
                <c:pt idx="388">
                  <c:v>0.71919140612335331</c:v>
                </c:pt>
                <c:pt idx="389">
                  <c:v>0.68005677742147119</c:v>
                </c:pt>
                <c:pt idx="390">
                  <c:v>0.67808279168864816</c:v>
                </c:pt>
                <c:pt idx="391">
                  <c:v>0.79928780726814663</c:v>
                </c:pt>
                <c:pt idx="392">
                  <c:v>0.76024314570210794</c:v>
                </c:pt>
                <c:pt idx="393">
                  <c:v>0.76113046703124598</c:v>
                </c:pt>
                <c:pt idx="394">
                  <c:v>0.86639725825195713</c:v>
                </c:pt>
                <c:pt idx="395">
                  <c:v>0.82800244514140509</c:v>
                </c:pt>
                <c:pt idx="396">
                  <c:v>0.82583822517609384</c:v>
                </c:pt>
                <c:pt idx="397">
                  <c:v>0.91845271783262383</c:v>
                </c:pt>
                <c:pt idx="398">
                  <c:v>0.88120698492144667</c:v>
                </c:pt>
                <c:pt idx="399">
                  <c:v>0.87897917402583592</c:v>
                </c:pt>
                <c:pt idx="400">
                  <c:v>0.96251942504067323</c:v>
                </c:pt>
                <c:pt idx="401">
                  <c:v>84.321489175708336</c:v>
                </c:pt>
                <c:pt idx="402">
                  <c:v>48.605715001879936</c:v>
                </c:pt>
                <c:pt idx="403">
                  <c:v>48.203791469194314</c:v>
                </c:pt>
                <c:pt idx="404">
                  <c:v>48.068311435934262</c:v>
                </c:pt>
                <c:pt idx="405">
                  <c:v>48.000285560173872</c:v>
                </c:pt>
                <c:pt idx="406">
                  <c:v>47.959378096181695</c:v>
                </c:pt>
                <c:pt idx="407">
                  <c:v>47.932068037874132</c:v>
                </c:pt>
                <c:pt idx="408">
                  <c:v>47.912542003451094</c:v>
                </c:pt>
                <c:pt idx="409">
                  <c:v>47.897887156007059</c:v>
                </c:pt>
                <c:pt idx="410">
                  <c:v>47.886482819059466</c:v>
                </c:pt>
                <c:pt idx="411">
                  <c:v>47.877355489674656</c:v>
                </c:pt>
                <c:pt idx="412">
                  <c:v>47.869885121299419</c:v>
                </c:pt>
                <c:pt idx="413">
                  <c:v>47.863658058015588</c:v>
                </c:pt>
                <c:pt idx="414">
                  <c:v>47.858387756900449</c:v>
                </c:pt>
                <c:pt idx="415">
                  <c:v>47.853869445429495</c:v>
                </c:pt>
                <c:pt idx="416">
                  <c:v>47.849952895444865</c:v>
                </c:pt>
                <c:pt idx="417">
                  <c:v>47.846525396080182</c:v>
                </c:pt>
                <c:pt idx="418">
                  <c:v>47.84350073025503</c:v>
                </c:pt>
                <c:pt idx="419">
                  <c:v>47.84081182221405</c:v>
                </c:pt>
                <c:pt idx="420">
                  <c:v>47.838405704826179</c:v>
                </c:pt>
                <c:pt idx="421">
                  <c:v>47.836239995415561</c:v>
                </c:pt>
                <c:pt idx="422">
                  <c:v>47.834280377685737</c:v>
                </c:pt>
                <c:pt idx="423">
                  <c:v>47.832498769863093</c:v>
                </c:pt>
                <c:pt idx="424">
                  <c:v>47.830871970363972</c:v>
                </c:pt>
                <c:pt idx="425">
                  <c:v>47.829380641806011</c:v>
                </c:pt>
                <c:pt idx="426">
                  <c:v>47.828008538691584</c:v>
                </c:pt>
                <c:pt idx="427">
                  <c:v>47.82674191320195</c:v>
                </c:pt>
                <c:pt idx="428">
                  <c:v>47.825569052954357</c:v>
                </c:pt>
                <c:pt idx="429">
                  <c:v>47.824479917751262</c:v>
                </c:pt>
                <c:pt idx="430">
                  <c:v>47.823465851440922</c:v>
                </c:pt>
                <c:pt idx="431">
                  <c:v>47.82251935137338</c:v>
                </c:pt>
                <c:pt idx="432">
                  <c:v>47.821633882453497</c:v>
                </c:pt>
                <c:pt idx="433">
                  <c:v>47.820803726040481</c:v>
                </c:pt>
                <c:pt idx="434">
                  <c:v>47.820023856306285</c:v>
                </c:pt>
                <c:pt idx="435">
                  <c:v>47.819289838402078</c:v>
                </c:pt>
                <c:pt idx="436">
                  <c:v>47.818597744073557</c:v>
                </c:pt>
                <c:pt idx="437">
                  <c:v>47.817944081333671</c:v>
                </c:pt>
                <c:pt idx="438">
                  <c:v>47.817325735534624</c:v>
                </c:pt>
                <c:pt idx="439">
                  <c:v>47.816739919740108</c:v>
                </c:pt>
                <c:pt idx="440">
                  <c:v>47.816184132729227</c:v>
                </c:pt>
                <c:pt idx="441">
                  <c:v>47.815656123297231</c:v>
                </c:pt>
                <c:pt idx="442">
                  <c:v>47.81515385977832</c:v>
                </c:pt>
                <c:pt idx="443">
                  <c:v>47.814675503920647</c:v>
                </c:pt>
                <c:pt idx="444">
                  <c:v>47.814219388405114</c:v>
                </c:pt>
                <c:pt idx="445">
                  <c:v>47.81378399742875</c:v>
                </c:pt>
                <c:pt idx="446">
                  <c:v>47.813367949875854</c:v>
                </c:pt>
                <c:pt idx="447">
                  <c:v>47.812969984683519</c:v>
                </c:pt>
                <c:pt idx="448">
                  <c:v>47.812588948074655</c:v>
                </c:pt>
                <c:pt idx="449">
                  <c:v>47.812223782386312</c:v>
                </c:pt>
                <c:pt idx="450">
                  <c:v>47.8118735162655</c:v>
                </c:pt>
                <c:pt idx="451">
                  <c:v>47.811537256041156</c:v>
                </c:pt>
                <c:pt idx="452">
                  <c:v>47.811214178110767</c:v>
                </c:pt>
                <c:pt idx="453">
                  <c:v>47.810903522205209</c:v>
                </c:pt>
                <c:pt idx="454">
                  <c:v>47.81060458541581</c:v>
                </c:pt>
                <c:pt idx="455">
                  <c:v>47.810316716884884</c:v>
                </c:pt>
                <c:pt idx="456">
                  <c:v>47.810039313075251</c:v>
                </c:pt>
                <c:pt idx="457">
                  <c:v>47.809771813546483</c:v>
                </c:pt>
                <c:pt idx="458">
                  <c:v>47.809513697175618</c:v>
                </c:pt>
                <c:pt idx="459">
                  <c:v>47.809264478768718</c:v>
                </c:pt>
                <c:pt idx="460">
                  <c:v>47.809023706016887</c:v>
                </c:pt>
                <c:pt idx="461">
                  <c:v>47.808790956756631</c:v>
                </c:pt>
                <c:pt idx="462">
                  <c:v>47.808565836499639</c:v>
                </c:pt>
                <c:pt idx="463">
                  <c:v>47.808347976201489</c:v>
                </c:pt>
                <c:pt idx="464">
                  <c:v>47.80813703024284</c:v>
                </c:pt>
                <c:pt idx="465">
                  <c:v>47.807932674599876</c:v>
                </c:pt>
                <c:pt idx="466">
                  <c:v>47.807734605183455</c:v>
                </c:pt>
                <c:pt idx="467">
                  <c:v>47.807542536329393</c:v>
                </c:pt>
                <c:pt idx="468">
                  <c:v>47.807356199423751</c:v>
                </c:pt>
                <c:pt idx="469">
                  <c:v>47.807175341649469</c:v>
                </c:pt>
                <c:pt idx="470">
                  <c:v>47.806999724841972</c:v>
                </c:pt>
                <c:pt idx="471">
                  <c:v>47.80682912444275</c:v>
                </c:pt>
                <c:pt idx="472">
                  <c:v>47.806663328541511</c:v>
                </c:pt>
                <c:pt idx="473">
                  <c:v>47.806502136997935</c:v>
                </c:pt>
                <c:pt idx="474">
                  <c:v>47.806345360635795</c:v>
                </c:pt>
                <c:pt idx="475">
                  <c:v>47.806192820502226</c:v>
                </c:pt>
                <c:pt idx="476">
                  <c:v>47.806044347186379</c:v>
                </c:pt>
                <c:pt idx="477">
                  <c:v>47.805899780191773</c:v>
                </c:pt>
                <c:pt idx="478">
                  <c:v>47.805758967357576</c:v>
                </c:pt>
                <c:pt idx="479">
                  <c:v>47.805621764324371</c:v>
                </c:pt>
                <c:pt idx="480">
                  <c:v>47.805488034040522</c:v>
                </c:pt>
                <c:pt idx="481">
                  <c:v>47.805357646305509</c:v>
                </c:pt>
                <c:pt idx="482">
                  <c:v>47.805230477347131</c:v>
                </c:pt>
                <c:pt idx="483">
                  <c:v>47.805106409429612</c:v>
                </c:pt>
                <c:pt idx="484">
                  <c:v>47.804985330490013</c:v>
                </c:pt>
                <c:pt idx="485">
                  <c:v>47.80486713380067</c:v>
                </c:pt>
                <c:pt idx="486">
                  <c:v>47.804751717655385</c:v>
                </c:pt>
                <c:pt idx="487">
                  <c:v>47.804638985077545</c:v>
                </c:pt>
                <c:pt idx="488">
                  <c:v>47.804528843548376</c:v>
                </c:pt>
                <c:pt idx="489">
                  <c:v>47.80442120475368</c:v>
                </c:pt>
                <c:pt idx="490">
                  <c:v>47.804315984347681</c:v>
                </c:pt>
                <c:pt idx="491">
                  <c:v>47.804213101732614</c:v>
                </c:pt>
                <c:pt idx="492">
                  <c:v>47.804112479852797</c:v>
                </c:pt>
                <c:pt idx="493">
                  <c:v>47.804014045002177</c:v>
                </c:pt>
                <c:pt idx="494">
                  <c:v>47.803917726644293</c:v>
                </c:pt>
                <c:pt idx="495">
                  <c:v>47.803823457243681</c:v>
                </c:pt>
                <c:pt idx="496">
                  <c:v>47.803731172107959</c:v>
                </c:pt>
                <c:pt idx="497">
                  <c:v>47.803640809239809</c:v>
                </c:pt>
                <c:pt idx="498">
                  <c:v>47.803552309198039</c:v>
                </c:pt>
                <c:pt idx="499">
                  <c:v>47.803465614967209</c:v>
                </c:pt>
                <c:pt idx="500">
                  <c:v>47.803380671835157</c:v>
                </c:pt>
                <c:pt idx="501">
                  <c:v>47.803297427277812</c:v>
                </c:pt>
                <c:pt idx="502">
                  <c:v>94.954637415915641</c:v>
                </c:pt>
                <c:pt idx="503">
                  <c:v>97.522138760229424</c:v>
                </c:pt>
                <c:pt idx="504">
                  <c:v>98.568196194832367</c:v>
                </c:pt>
                <c:pt idx="505">
                  <c:v>98.923325104490019</c:v>
                </c:pt>
                <c:pt idx="506">
                  <c:v>99.102122811960257</c:v>
                </c:pt>
                <c:pt idx="507">
                  <c:v>99.209799370979695</c:v>
                </c:pt>
                <c:pt idx="508">
                  <c:v>99.281750319222084</c:v>
                </c:pt>
                <c:pt idx="509">
                  <c:v>99.333225685290955</c:v>
                </c:pt>
                <c:pt idx="510">
                  <c:v>99.371877055074449</c:v>
                </c:pt>
                <c:pt idx="511">
                  <c:v>99.401965847700097</c:v>
                </c:pt>
                <c:pt idx="512">
                  <c:v>99.426053670009154</c:v>
                </c:pt>
                <c:pt idx="513">
                  <c:v>99.445772998463156</c:v>
                </c:pt>
                <c:pt idx="514">
                  <c:v>7.1428571428571423</c:v>
                </c:pt>
                <c:pt idx="515">
                  <c:v>56.954322743796425</c:v>
                </c:pt>
                <c:pt idx="516">
                  <c:v>69.450364554122274</c:v>
                </c:pt>
                <c:pt idx="517">
                  <c:v>76.323567764930885</c:v>
                </c:pt>
                <c:pt idx="518">
                  <c:v>93.753428832672967</c:v>
                </c:pt>
                <c:pt idx="519">
                  <c:v>50.718232044198899</c:v>
                </c:pt>
                <c:pt idx="520">
                  <c:v>2.7522935779816518</c:v>
                </c:pt>
                <c:pt idx="521">
                  <c:v>94.517306381101349</c:v>
                </c:pt>
                <c:pt idx="522">
                  <c:v>94.564180054079856</c:v>
                </c:pt>
                <c:pt idx="523">
                  <c:v>97.326945639421197</c:v>
                </c:pt>
                <c:pt idx="524">
                  <c:v>97.338084667211902</c:v>
                </c:pt>
                <c:pt idx="525">
                  <c:v>98.230077037612489</c:v>
                </c:pt>
                <c:pt idx="526">
                  <c:v>98.234944737113935</c:v>
                </c:pt>
                <c:pt idx="527">
                  <c:v>98.674771211416171</c:v>
                </c:pt>
                <c:pt idx="528">
                  <c:v>98.677489261251495</c:v>
                </c:pt>
                <c:pt idx="529">
                  <c:v>98.923469468113595</c:v>
                </c:pt>
                <c:pt idx="530">
                  <c:v>98.925255320654443</c:v>
                </c:pt>
                <c:pt idx="531">
                  <c:v>99.101993089222603</c:v>
                </c:pt>
                <c:pt idx="532">
                  <c:v>99.103230208087339</c:v>
                </c:pt>
                <c:pt idx="533">
                  <c:v>99.229251240414968</c:v>
                </c:pt>
                <c:pt idx="534">
                  <c:v>99.230149746292952</c:v>
                </c:pt>
                <c:pt idx="535">
                  <c:v>99.324327664012415</c:v>
                </c:pt>
                <c:pt idx="536">
                  <c:v>99.32502160227132</c:v>
                </c:pt>
                <c:pt idx="537">
                  <c:v>99.393064867024819</c:v>
                </c:pt>
                <c:pt idx="538">
                  <c:v>99.393622164950742</c:v>
                </c:pt>
                <c:pt idx="539">
                  <c:v>99.452167884294013</c:v>
                </c:pt>
                <c:pt idx="540">
                  <c:v>99.452619776963587</c:v>
                </c:pt>
                <c:pt idx="541">
                  <c:v>99.500584538944906</c:v>
                </c:pt>
                <c:pt idx="542">
                  <c:v>99.500958291503153</c:v>
                </c:pt>
                <c:pt idx="543">
                  <c:v>99.540873046527324</c:v>
                </c:pt>
                <c:pt idx="544">
                  <c:v>99.541187408329776</c:v>
                </c:pt>
                <c:pt idx="545">
                  <c:v>99.572482509937359</c:v>
                </c:pt>
                <c:pt idx="546">
                  <c:v>99.572753753641123</c:v>
                </c:pt>
                <c:pt idx="547">
                  <c:v>99.601602914389801</c:v>
                </c:pt>
                <c:pt idx="548">
                  <c:v>99.601837315445636</c:v>
                </c:pt>
                <c:pt idx="549">
                  <c:v>99.62690131580743</c:v>
                </c:pt>
                <c:pt idx="550">
                  <c:v>99.627102831781642</c:v>
                </c:pt>
                <c:pt idx="551">
                  <c:v>99.649023710797593</c:v>
                </c:pt>
                <c:pt idx="552">
                  <c:v>99.649201143496498</c:v>
                </c:pt>
                <c:pt idx="553">
                  <c:v>99.667084738745544</c:v>
                </c:pt>
                <c:pt idx="554">
                  <c:v>99.667245194285485</c:v>
                </c:pt>
                <c:pt idx="555">
                  <c:v>99.684247483450122</c:v>
                </c:pt>
                <c:pt idx="556">
                  <c:v>99.684391096458114</c:v>
                </c:pt>
                <c:pt idx="557">
                  <c:v>99.69969046368935</c:v>
                </c:pt>
                <c:pt idx="558">
                  <c:v>99.699819716157251</c:v>
                </c:pt>
                <c:pt idx="559">
                  <c:v>99.713566112377634</c:v>
                </c:pt>
                <c:pt idx="560">
                  <c:v>99.713681899962509</c:v>
                </c:pt>
                <c:pt idx="561">
                  <c:v>99.725234415042763</c:v>
                </c:pt>
                <c:pt idx="562">
                  <c:v>99.725340411125416</c:v>
                </c:pt>
                <c:pt idx="563">
                  <c:v>99.736580440278715</c:v>
                </c:pt>
                <c:pt idx="564">
                  <c:v>99.736678371990436</c:v>
                </c:pt>
                <c:pt idx="565">
                  <c:v>99.747001776724915</c:v>
                </c:pt>
                <c:pt idx="566">
                  <c:v>99.747090710625159</c:v>
                </c:pt>
                <c:pt idx="567">
                  <c:v>99.756538898565594</c:v>
                </c:pt>
                <c:pt idx="568">
                  <c:v>99.756621688265682</c:v>
                </c:pt>
                <c:pt idx="569">
                  <c:v>99.764679554492091</c:v>
                </c:pt>
                <c:pt idx="570">
                  <c:v>99.764756496300123</c:v>
                </c:pt>
                <c:pt idx="571">
                  <c:v>99.772723871973881</c:v>
                </c:pt>
                <c:pt idx="572">
                  <c:v>99.772794511167476</c:v>
                </c:pt>
                <c:pt idx="573">
                  <c:v>99.780216599997431</c:v>
                </c:pt>
                <c:pt idx="574">
                  <c:v>99.780282305894602</c:v>
                </c:pt>
                <c:pt idx="575">
                  <c:v>99.787163482422699</c:v>
                </c:pt>
                <c:pt idx="576">
                  <c:v>99.787225432086473</c:v>
                </c:pt>
                <c:pt idx="577">
                  <c:v>99.793152703843703</c:v>
                </c:pt>
                <c:pt idx="578">
                  <c:v>99.793210903700114</c:v>
                </c:pt>
                <c:pt idx="579">
                  <c:v>99.799142793751827</c:v>
                </c:pt>
                <c:pt idx="580">
                  <c:v>99.799196787148588</c:v>
                </c:pt>
                <c:pt idx="581">
                  <c:v>99.804780381499398</c:v>
                </c:pt>
                <c:pt idx="582">
                  <c:v>99.804831665526876</c:v>
                </c:pt>
                <c:pt idx="583">
                  <c:v>99.810057899687791</c:v>
                </c:pt>
                <c:pt idx="584">
                  <c:v>99.810105657378926</c:v>
                </c:pt>
                <c:pt idx="585">
                  <c:v>99.814638538369962</c:v>
                </c:pt>
                <c:pt idx="586">
                  <c:v>99.814684271886776</c:v>
                </c:pt>
                <c:pt idx="587">
                  <c:v>99.81924325467925</c:v>
                </c:pt>
                <c:pt idx="588">
                  <c:v>99.819286505580038</c:v>
                </c:pt>
                <c:pt idx="589">
                  <c:v>99.823603116043856</c:v>
                </c:pt>
                <c:pt idx="590">
                  <c:v>99.823643623368824</c:v>
                </c:pt>
                <c:pt idx="591">
                  <c:v>99.827724399366858</c:v>
                </c:pt>
                <c:pt idx="592">
                  <c:v>99.827762819196323</c:v>
                </c:pt>
                <c:pt idx="593">
                  <c:v>99.831336598847614</c:v>
                </c:pt>
                <c:pt idx="594">
                  <c:v>99.83137321658981</c:v>
                </c:pt>
                <c:pt idx="595">
                  <c:v>99.834995250229042</c:v>
                </c:pt>
                <c:pt idx="596">
                  <c:v>99.835030097654453</c:v>
                </c:pt>
                <c:pt idx="597">
                  <c:v>99.838480797883591</c:v>
                </c:pt>
                <c:pt idx="598">
                  <c:v>99.838513998013028</c:v>
                </c:pt>
                <c:pt idx="599">
                  <c:v>99.841795041831148</c:v>
                </c:pt>
                <c:pt idx="600">
                  <c:v>99.841827076612617</c:v>
                </c:pt>
                <c:pt idx="601">
                  <c:v>99.844710618749232</c:v>
                </c:pt>
                <c:pt idx="602">
                  <c:v>99.844740954769307</c:v>
                </c:pt>
                <c:pt idx="603">
                  <c:v>99.847682421749212</c:v>
                </c:pt>
                <c:pt idx="604">
                  <c:v>99.847711438241248</c:v>
                </c:pt>
                <c:pt idx="605">
                  <c:v>99.850527745308909</c:v>
                </c:pt>
                <c:pt idx="606">
                  <c:v>99.850555524580713</c:v>
                </c:pt>
                <c:pt idx="607">
                  <c:v>99.853245874888614</c:v>
                </c:pt>
                <c:pt idx="608">
                  <c:v>99.853272495623401</c:v>
                </c:pt>
                <c:pt idx="609">
                  <c:v>99.855642712016191</c:v>
                </c:pt>
                <c:pt idx="610">
                  <c:v>99.855668317981596</c:v>
                </c:pt>
                <c:pt idx="611">
                  <c:v>99.858099782737995</c:v>
                </c:pt>
                <c:pt idx="612">
                  <c:v>99.858124377283303</c:v>
                </c:pt>
                <c:pt idx="613">
                  <c:v>99.860461935302112</c:v>
                </c:pt>
                <c:pt idx="614">
                  <c:v>99.86048543312792</c:v>
                </c:pt>
                <c:pt idx="615">
                  <c:v>99.862727022592296</c:v>
                </c:pt>
                <c:pt idx="616">
                  <c:v>99.862749901605639</c:v>
                </c:pt>
                <c:pt idx="617">
                  <c:v>99.864727931950341</c:v>
                </c:pt>
                <c:pt idx="618">
                  <c:v>99.864749747457012</c:v>
                </c:pt>
                <c:pt idx="619">
                  <c:v>99.866773611624126</c:v>
                </c:pt>
                <c:pt idx="620">
                  <c:v>99.866794642552634</c:v>
                </c:pt>
                <c:pt idx="621">
                  <c:v>99.868752418287102</c:v>
                </c:pt>
                <c:pt idx="622">
                  <c:v>99.868772703186309</c:v>
                </c:pt>
                <c:pt idx="623">
                  <c:v>99.870651643206713</c:v>
                </c:pt>
                <c:pt idx="624">
                  <c:v>99.870671222975304</c:v>
                </c:pt>
                <c:pt idx="625">
                  <c:v>99.872343803258175</c:v>
                </c:pt>
                <c:pt idx="626">
                  <c:v>99.872362754947702</c:v>
                </c:pt>
                <c:pt idx="627">
                  <c:v>99.87408151816976</c:v>
                </c:pt>
                <c:pt idx="628">
                  <c:v>99.874099841496573</c:v>
                </c:pt>
                <c:pt idx="629">
                  <c:v>99.875767365986434</c:v>
                </c:pt>
                <c:pt idx="630">
                  <c:v>99.875785089122147</c:v>
                </c:pt>
                <c:pt idx="631">
                  <c:v>99.877389646196917</c:v>
                </c:pt>
                <c:pt idx="632">
                  <c:v>99.877406799573123</c:v>
                </c:pt>
                <c:pt idx="633">
                  <c:v>99.878835902863088</c:v>
                </c:pt>
                <c:pt idx="634">
                  <c:v>99.878852546622284</c:v>
                </c:pt>
                <c:pt idx="635">
                  <c:v>99.880326960401092</c:v>
                </c:pt>
                <c:pt idx="636">
                  <c:v>99.880343092330136</c:v>
                </c:pt>
                <c:pt idx="637">
                  <c:v>99.881777165090796</c:v>
                </c:pt>
                <c:pt idx="638">
                  <c:v>99.881792806223217</c:v>
                </c:pt>
                <c:pt idx="639">
                  <c:v>99.883175773031112</c:v>
                </c:pt>
                <c:pt idx="640">
                  <c:v>99.883190946486593</c:v>
                </c:pt>
                <c:pt idx="641">
                  <c:v>99.884422777590359</c:v>
                </c:pt>
                <c:pt idx="642">
                  <c:v>99.88443753117312</c:v>
                </c:pt>
                <c:pt idx="643">
                  <c:v>99.885713139143206</c:v>
                </c:pt>
                <c:pt idx="644">
                  <c:v>99.885727469628335</c:v>
                </c:pt>
                <c:pt idx="645">
                  <c:v>99.886970894385172</c:v>
                </c:pt>
                <c:pt idx="646">
                  <c:v>99.886984817770255</c:v>
                </c:pt>
                <c:pt idx="647">
                  <c:v>99.888186178601117</c:v>
                </c:pt>
                <c:pt idx="648">
                  <c:v>99.888199712770586</c:v>
                </c:pt>
                <c:pt idx="649">
                  <c:v>99.88926933149294</c:v>
                </c:pt>
                <c:pt idx="650">
                  <c:v>99.889282515060657</c:v>
                </c:pt>
                <c:pt idx="651">
                  <c:v>99.890387804260044</c:v>
                </c:pt>
                <c:pt idx="652">
                  <c:v>99.890400634986804</c:v>
                </c:pt>
                <c:pt idx="653">
                  <c:v>99.891477188377976</c:v>
                </c:pt>
                <c:pt idx="654">
                  <c:v>99.891489679215866</c:v>
                </c:pt>
                <c:pt idx="655">
                  <c:v>99.892534656983528</c:v>
                </c:pt>
                <c:pt idx="656">
                  <c:v>99.892546821130935</c:v>
                </c:pt>
                <c:pt idx="657">
                  <c:v>99.89348190283242</c:v>
                </c:pt>
                <c:pt idx="658">
                  <c:v>99.893493770515306</c:v>
                </c:pt>
                <c:pt idx="659">
                  <c:v>99.894463136212806</c:v>
                </c:pt>
                <c:pt idx="660">
                  <c:v>99.894474704807081</c:v>
                </c:pt>
                <c:pt idx="661">
                  <c:v>99.895420376425449</c:v>
                </c:pt>
                <c:pt idx="662">
                  <c:v>99.895431656134619</c:v>
                </c:pt>
                <c:pt idx="663">
                  <c:v>99.896350899593827</c:v>
                </c:pt>
                <c:pt idx="664">
                  <c:v>99.8963619009062</c:v>
                </c:pt>
                <c:pt idx="665">
                  <c:v>99.897183721482961</c:v>
                </c:pt>
                <c:pt idx="666">
                  <c:v>99.897194469408404</c:v>
                </c:pt>
                <c:pt idx="667">
                  <c:v>99.898049060253982</c:v>
                </c:pt>
                <c:pt idx="668">
                  <c:v>99.898059552013862</c:v>
                </c:pt>
                <c:pt idx="669">
                  <c:v>99.89889442122049</c:v>
                </c:pt>
                <c:pt idx="670">
                  <c:v>99.898904664954387</c:v>
                </c:pt>
                <c:pt idx="671">
                  <c:v>99.899717198097051</c:v>
                </c:pt>
                <c:pt idx="672">
                  <c:v>99.899727202242232</c:v>
                </c:pt>
                <c:pt idx="673">
                  <c:v>99.900452732525153</c:v>
                </c:pt>
                <c:pt idx="674">
                  <c:v>99.90046251798519</c:v>
                </c:pt>
                <c:pt idx="675">
                  <c:v>99.901219259281731</c:v>
                </c:pt>
                <c:pt idx="676">
                  <c:v>99.901228823264617</c:v>
                </c:pt>
                <c:pt idx="677">
                  <c:v>99.901969010159505</c:v>
                </c:pt>
                <c:pt idx="678">
                  <c:v>99.901978288943923</c:v>
                </c:pt>
                <c:pt idx="679">
                  <c:v>99.902699432354041</c:v>
                </c:pt>
                <c:pt idx="680">
                  <c:v>99.902708504145039</c:v>
                </c:pt>
                <c:pt idx="681">
                  <c:v>99.903351449339411</c:v>
                </c:pt>
                <c:pt idx="682">
                  <c:v>99.903360331643015</c:v>
                </c:pt>
                <c:pt idx="683">
                  <c:v>99.904026532767176</c:v>
                </c:pt>
                <c:pt idx="684">
                  <c:v>99.90403522405704</c:v>
                </c:pt>
                <c:pt idx="685">
                  <c:v>99.904689725663985</c:v>
                </c:pt>
                <c:pt idx="686">
                  <c:v>99.904698230817118</c:v>
                </c:pt>
                <c:pt idx="687">
                  <c:v>99.905334507822545</c:v>
                </c:pt>
                <c:pt idx="688">
                  <c:v>99.905342832749028</c:v>
                </c:pt>
                <c:pt idx="689">
                  <c:v>99.905914579798818</c:v>
                </c:pt>
                <c:pt idx="690">
                  <c:v>99.905922738274583</c:v>
                </c:pt>
                <c:pt idx="691">
                  <c:v>99.906516746974276</c:v>
                </c:pt>
                <c:pt idx="692">
                  <c:v>99.906524737438446</c:v>
                </c:pt>
                <c:pt idx="693">
                  <c:v>99.907108919718183</c:v>
                </c:pt>
                <c:pt idx="694">
                  <c:v>99.907116746164405</c:v>
                </c:pt>
                <c:pt idx="695">
                  <c:v>99.90768503511616</c:v>
                </c:pt>
                <c:pt idx="696">
                  <c:v>99.907692702456501</c:v>
                </c:pt>
                <c:pt idx="697">
                  <c:v>99.908202419373254</c:v>
                </c:pt>
                <c:pt idx="698">
                  <c:v>99.908209939379617</c:v>
                </c:pt>
                <c:pt idx="699">
                  <c:v>99.908740911642909</c:v>
                </c:pt>
                <c:pt idx="700">
                  <c:v>99.90874828277218</c:v>
                </c:pt>
                <c:pt idx="701">
                  <c:v>99.909270955289898</c:v>
                </c:pt>
                <c:pt idx="702">
                  <c:v>99.909278180838385</c:v>
                </c:pt>
                <c:pt idx="703">
                  <c:v>99.909786900424407</c:v>
                </c:pt>
                <c:pt idx="704">
                  <c:v>99.909793984505939</c:v>
                </c:pt>
                <c:pt idx="705">
                  <c:v>99.910249306024255</c:v>
                </c:pt>
                <c:pt idx="706">
                  <c:v>99.910256258756093</c:v>
                </c:pt>
                <c:pt idx="707">
                  <c:v>99.91073183569172</c:v>
                </c:pt>
                <c:pt idx="708">
                  <c:v>99.91073865558181</c:v>
                </c:pt>
                <c:pt idx="709">
                  <c:v>99.911207186047264</c:v>
                </c:pt>
                <c:pt idx="710">
                  <c:v>99.911213875835827</c:v>
                </c:pt>
                <c:pt idx="711">
                  <c:v>99.911670081616336</c:v>
                </c:pt>
                <c:pt idx="712">
                  <c:v>99.911676644772115</c:v>
                </c:pt>
                <c:pt idx="713">
                  <c:v>99.912083926086183</c:v>
                </c:pt>
                <c:pt idx="714">
                  <c:v>99.912090371355475</c:v>
                </c:pt>
                <c:pt idx="715">
                  <c:v>99.912513847707544</c:v>
                </c:pt>
                <c:pt idx="716">
                  <c:v>99.912520174114931</c:v>
                </c:pt>
                <c:pt idx="717">
                  <c:v>99.912936202680953</c:v>
                </c:pt>
                <c:pt idx="718">
                  <c:v>99.912942412711558</c:v>
                </c:pt>
                <c:pt idx="719">
                  <c:v>99.913349171777824</c:v>
                </c:pt>
                <c:pt idx="720">
                  <c:v>99.913355268120128</c:v>
                </c:pt>
                <c:pt idx="721">
                  <c:v>99.913720084474789</c:v>
                </c:pt>
                <c:pt idx="722">
                  <c:v>99.913726074290238</c:v>
                </c:pt>
                <c:pt idx="723">
                  <c:v>99.914106351040502</c:v>
                </c:pt>
                <c:pt idx="724">
                  <c:v>99.914112233383506</c:v>
                </c:pt>
                <c:pt idx="725">
                  <c:v>99.91448601843274</c:v>
                </c:pt>
                <c:pt idx="726">
                  <c:v>99.914491795403322</c:v>
                </c:pt>
                <c:pt idx="727">
                  <c:v>99.914857359606515</c:v>
                </c:pt>
                <c:pt idx="728">
                  <c:v>99.91486303349177</c:v>
                </c:pt>
                <c:pt idx="729">
                  <c:v>99.915189988075724</c:v>
                </c:pt>
                <c:pt idx="730">
                  <c:v>99.915195565106487</c:v>
                </c:pt>
                <c:pt idx="731">
                  <c:v>99.915537252890857</c:v>
                </c:pt>
                <c:pt idx="732">
                  <c:v>99.915542732164809</c:v>
                </c:pt>
                <c:pt idx="733">
                  <c:v>99.915878734919559</c:v>
                </c:pt>
                <c:pt idx="734">
                  <c:v>99.915884118220049</c:v>
                </c:pt>
                <c:pt idx="735">
                  <c:v>99.916212793760877</c:v>
                </c:pt>
                <c:pt idx="736">
                  <c:v>99.916218083042779</c:v>
                </c:pt>
                <c:pt idx="737">
                  <c:v>99.916511130220655</c:v>
                </c:pt>
                <c:pt idx="738">
                  <c:v>99.916516330920217</c:v>
                </c:pt>
                <c:pt idx="739">
                  <c:v>99.916823396051456</c:v>
                </c:pt>
                <c:pt idx="740">
                  <c:v>99.916828507318129</c:v>
                </c:pt>
                <c:pt idx="741">
                  <c:v>99.917130571786927</c:v>
                </c:pt>
                <c:pt idx="742">
                  <c:v>99.917135544911091</c:v>
                </c:pt>
                <c:pt idx="743">
                  <c:v>99.91743104858341</c:v>
                </c:pt>
                <c:pt idx="744">
                  <c:v>99.917435935842832</c:v>
                </c:pt>
                <c:pt idx="745">
                  <c:v>99.917698495935497</c:v>
                </c:pt>
                <c:pt idx="746">
                  <c:v>99.917703302042128</c:v>
                </c:pt>
                <c:pt idx="747">
                  <c:v>99.917975685521057</c:v>
                </c:pt>
                <c:pt idx="748">
                  <c:v>99.917980410097954</c:v>
                </c:pt>
                <c:pt idx="749">
                  <c:v>99.91824959648072</c:v>
                </c:pt>
                <c:pt idx="750">
                  <c:v>99.918254240673392</c:v>
                </c:pt>
                <c:pt idx="751">
                  <c:v>99.918516487446652</c:v>
                </c:pt>
                <c:pt idx="752">
                  <c:v>99.918521052800983</c:v>
                </c:pt>
                <c:pt idx="753">
                  <c:v>99.918756154949307</c:v>
                </c:pt>
                <c:pt idx="754">
                  <c:v>99.918760645208067</c:v>
                </c:pt>
                <c:pt idx="755">
                  <c:v>99.91900511980073</c:v>
                </c:pt>
                <c:pt idx="756">
                  <c:v>99.919009534598089</c:v>
                </c:pt>
                <c:pt idx="757">
                  <c:v>99.919251227918863</c:v>
                </c:pt>
                <c:pt idx="758">
                  <c:v>99.919255568235243</c:v>
                </c:pt>
                <c:pt idx="759">
                  <c:v>99.919490961432217</c:v>
                </c:pt>
                <c:pt idx="760">
                  <c:v>99.919495228605285</c:v>
                </c:pt>
                <c:pt idx="761">
                  <c:v>99.919705465314763</c:v>
                </c:pt>
                <c:pt idx="762">
                  <c:v>99.919709662621997</c:v>
                </c:pt>
                <c:pt idx="763">
                  <c:v>99.919928820411528</c:v>
                </c:pt>
                <c:pt idx="764">
                  <c:v>99.919932947504236</c:v>
                </c:pt>
                <c:pt idx="765">
                  <c:v>99.920149677006322</c:v>
                </c:pt>
                <c:pt idx="766">
                  <c:v>99.92015373472583</c:v>
                </c:pt>
                <c:pt idx="767">
                  <c:v>99.920364726059319</c:v>
                </c:pt>
                <c:pt idx="768">
                  <c:v>99.920368715565445</c:v>
                </c:pt>
                <c:pt idx="769">
                  <c:v>99.920556372721364</c:v>
                </c:pt>
                <c:pt idx="770">
                  <c:v>99.920560296884815</c:v>
                </c:pt>
                <c:pt idx="771">
                  <c:v>99.920756425424955</c:v>
                </c:pt>
                <c:pt idx="772">
                  <c:v>99.92076028391817</c:v>
                </c:pt>
                <c:pt idx="773">
                  <c:v>99.920954284746145</c:v>
                </c:pt>
                <c:pt idx="774">
                  <c:v>99.920958078292557</c:v>
                </c:pt>
                <c:pt idx="775">
                  <c:v>99.921146837624789</c:v>
                </c:pt>
                <c:pt idx="776">
                  <c:v>99.921150567231393</c:v>
                </c:pt>
                <c:pt idx="777">
                  <c:v>99.921317627556675</c:v>
                </c:pt>
                <c:pt idx="778">
                  <c:v>99.921321295740995</c:v>
                </c:pt>
                <c:pt idx="779">
                  <c:v>99.921494622927241</c:v>
                </c:pt>
                <c:pt idx="780">
                  <c:v>99.921498229546756</c:v>
                </c:pt>
                <c:pt idx="781">
                  <c:v>99.921668848898804</c:v>
                </c:pt>
                <c:pt idx="782">
                  <c:v>99.921672394647359</c:v>
                </c:pt>
                <c:pt idx="783">
                  <c:v>99.921839175097404</c:v>
                </c:pt>
                <c:pt idx="784">
                  <c:v>99.921842660757122</c:v>
                </c:pt>
                <c:pt idx="785">
                  <c:v>99.921991004141844</c:v>
                </c:pt>
                <c:pt idx="786">
                  <c:v>99.921994431760524</c:v>
                </c:pt>
                <c:pt idx="787">
                  <c:v>99.922148718158994</c:v>
                </c:pt>
                <c:pt idx="788">
                  <c:v>99.922152087599699</c:v>
                </c:pt>
                <c:pt idx="789">
                  <c:v>99.92230394107149</c:v>
                </c:pt>
                <c:pt idx="790">
                  <c:v>99.922307341245826</c:v>
                </c:pt>
                <c:pt idx="791">
                  <c:v>99.92245568714074</c:v>
                </c:pt>
                <c:pt idx="792">
                  <c:v>99.92245894209492</c:v>
                </c:pt>
                <c:pt idx="793">
                  <c:v>99.922590187810812</c:v>
                </c:pt>
                <c:pt idx="794">
                  <c:v>99.922593387651972</c:v>
                </c:pt>
                <c:pt idx="795">
                  <c:v>99.922730250569913</c:v>
                </c:pt>
                <c:pt idx="796">
                  <c:v>99.922733395169232</c:v>
                </c:pt>
                <c:pt idx="797">
                  <c:v>99.922868066589629</c:v>
                </c:pt>
                <c:pt idx="798">
                  <c:v>99.922871156464353</c:v>
                </c:pt>
                <c:pt idx="799">
                  <c:v>99.923002616333918</c:v>
                </c:pt>
                <c:pt idx="800">
                  <c:v>99.923005652072277</c:v>
                </c:pt>
                <c:pt idx="801">
                  <c:v>99.923121265377858</c:v>
                </c:pt>
                <c:pt idx="802">
                  <c:v>99.923124248535316</c:v>
                </c:pt>
                <c:pt idx="803">
                  <c:v>99.923245152288459</c:v>
                </c:pt>
                <c:pt idx="804">
                  <c:v>99.923248082746085</c:v>
                </c:pt>
                <c:pt idx="805">
                  <c:v>99.923367008123549</c:v>
                </c:pt>
                <c:pt idx="806">
                  <c:v>99.923369843370651</c:v>
                </c:pt>
                <c:pt idx="807">
                  <c:v>99.923485822488217</c:v>
                </c:pt>
                <c:pt idx="808">
                  <c:v>99.923488606126952</c:v>
                </c:pt>
                <c:pt idx="809">
                  <c:v>99.923589921024288</c:v>
                </c:pt>
                <c:pt idx="810">
                  <c:v>99.923592654386724</c:v>
                </c:pt>
                <c:pt idx="811">
                  <c:v>99.923696931131872</c:v>
                </c:pt>
                <c:pt idx="812">
                  <c:v>99.923699614256051</c:v>
                </c:pt>
                <c:pt idx="813">
                  <c:v>99.923802792485517</c:v>
                </c:pt>
                <c:pt idx="814">
                  <c:v>99.923805425700252</c:v>
                </c:pt>
                <c:pt idx="815">
                  <c:v>99.923905310819251</c:v>
                </c:pt>
                <c:pt idx="816">
                  <c:v>99.92390789459769</c:v>
                </c:pt>
                <c:pt idx="817">
                  <c:v>99.923996145876245</c:v>
                </c:pt>
                <c:pt idx="818">
                  <c:v>99.923998681235346</c:v>
                </c:pt>
                <c:pt idx="819">
                  <c:v>99.924089715183726</c:v>
                </c:pt>
                <c:pt idx="820">
                  <c:v>99.924092202153517</c:v>
                </c:pt>
                <c:pt idx="821">
                  <c:v>99.924182255430921</c:v>
                </c:pt>
                <c:pt idx="822">
                  <c:v>99.924184694292933</c:v>
                </c:pt>
                <c:pt idx="823">
                  <c:v>99.924271717730178</c:v>
                </c:pt>
                <c:pt idx="824">
                  <c:v>99.924274108891282</c:v>
                </c:pt>
                <c:pt idx="825">
                  <c:v>99.924350420804245</c:v>
                </c:pt>
                <c:pt idx="826">
                  <c:v>99.924352765136092</c:v>
                </c:pt>
                <c:pt idx="827">
                  <c:v>99.92443167589758</c:v>
                </c:pt>
                <c:pt idx="828">
                  <c:v>99.9244339734242</c:v>
                </c:pt>
                <c:pt idx="829">
                  <c:v>99.924512006290854</c:v>
                </c:pt>
                <c:pt idx="830">
                  <c:v>99.924514257252312</c:v>
                </c:pt>
                <c:pt idx="831">
                  <c:v>99.924589503763627</c:v>
                </c:pt>
                <c:pt idx="832">
                  <c:v>99.924591708508061</c:v>
                </c:pt>
                <c:pt idx="833">
                  <c:v>99.924657126542954</c:v>
                </c:pt>
                <c:pt idx="834">
                  <c:v>99.924659285811913</c:v>
                </c:pt>
                <c:pt idx="835">
                  <c:v>99.924727115143284</c:v>
                </c:pt>
                <c:pt idx="836">
                  <c:v>99.924729228956394</c:v>
                </c:pt>
                <c:pt idx="837">
                  <c:v>99.92479627051118</c:v>
                </c:pt>
                <c:pt idx="838">
                  <c:v>99.924798339072012</c:v>
                </c:pt>
                <c:pt idx="839">
                  <c:v>99.92486282105753</c:v>
                </c:pt>
                <c:pt idx="840">
                  <c:v>99.924864844662054</c:v>
                </c:pt>
                <c:pt idx="841">
                  <c:v>99.924920306777707</c:v>
                </c:pt>
                <c:pt idx="842">
                  <c:v>99.924922286053231</c:v>
                </c:pt>
                <c:pt idx="843">
                  <c:v>99.924979022114996</c:v>
                </c:pt>
                <c:pt idx="844">
                  <c:v>99.924980957126635</c:v>
                </c:pt>
                <c:pt idx="845">
                  <c:v>99.92503653577765</c:v>
                </c:pt>
                <c:pt idx="846">
                  <c:v>99.925038426717251</c:v>
                </c:pt>
                <c:pt idx="847">
                  <c:v>99.925092196327498</c:v>
                </c:pt>
                <c:pt idx="848">
                  <c:v>99.925094043414759</c:v>
                </c:pt>
                <c:pt idx="849">
                  <c:v>99.925140518967325</c:v>
                </c:pt>
                <c:pt idx="850">
                  <c:v>99.925142322679847</c:v>
                </c:pt>
                <c:pt idx="851">
                  <c:v>99.925189966589954</c:v>
                </c:pt>
                <c:pt idx="852">
                  <c:v>99.925191726982092</c:v>
                </c:pt>
                <c:pt idx="853">
                  <c:v>99.925238326760464</c:v>
                </c:pt>
                <c:pt idx="854">
                  <c:v>99.925240043991877</c:v>
                </c:pt>
                <c:pt idx="855">
                  <c:v>99.925284991028178</c:v>
                </c:pt>
                <c:pt idx="856">
                  <c:v>99.925286665282073</c:v>
                </c:pt>
                <c:pt idx="857">
                  <c:v>99.925325030044803</c:v>
                </c:pt>
                <c:pt idx="858">
                  <c:v>99.925326661713925</c:v>
                </c:pt>
                <c:pt idx="859">
                  <c:v>99.925366085628625</c:v>
                </c:pt>
                <c:pt idx="860">
                  <c:v>99.925367674758121</c:v>
                </c:pt>
                <c:pt idx="861">
                  <c:v>99.925406159912384</c:v>
                </c:pt>
                <c:pt idx="862">
                  <c:v>99.925407706633479</c:v>
                </c:pt>
                <c:pt idx="863">
                  <c:v>99.925444686720439</c:v>
                </c:pt>
                <c:pt idx="864">
                  <c:v>99.92544619118388</c:v>
                </c:pt>
                <c:pt idx="865">
                  <c:v>99.925477283382577</c:v>
                </c:pt>
                <c:pt idx="866">
                  <c:v>99.925478745905963</c:v>
                </c:pt>
                <c:pt idx="867">
                  <c:v>99.925510785133767</c:v>
                </c:pt>
                <c:pt idx="868">
                  <c:v>99.925512205754146</c:v>
                </c:pt>
                <c:pt idx="869">
                  <c:v>99.925543405144651</c:v>
                </c:pt>
                <c:pt idx="870">
                  <c:v>99.925544743415315</c:v>
                </c:pt>
                <c:pt idx="871">
                  <c:v>99.925574578410206</c:v>
                </c:pt>
                <c:pt idx="872">
                  <c:v>99.925575875041517</c:v>
                </c:pt>
                <c:pt idx="873">
                  <c:v>99.925600502455126</c:v>
                </c:pt>
                <c:pt idx="874">
                  <c:v>99.92560175769249</c:v>
                </c:pt>
                <c:pt idx="875">
                  <c:v>99.925626287054243</c:v>
                </c:pt>
                <c:pt idx="876">
                  <c:v>99.925627500958896</c:v>
                </c:pt>
                <c:pt idx="877">
                  <c:v>99.92565160898728</c:v>
                </c:pt>
                <c:pt idx="878">
                  <c:v>99.925652781630205</c:v>
                </c:pt>
                <c:pt idx="879">
                  <c:v>99.925675418517528</c:v>
                </c:pt>
                <c:pt idx="880">
                  <c:v>99.925676550000048</c:v>
                </c:pt>
                <c:pt idx="881">
                  <c:v>99.925695497212359</c:v>
                </c:pt>
                <c:pt idx="882">
                  <c:v>99.925696587695967</c:v>
                </c:pt>
                <c:pt idx="883">
                  <c:v>99.925715443960257</c:v>
                </c:pt>
                <c:pt idx="884">
                  <c:v>99.925716493492445</c:v>
                </c:pt>
                <c:pt idx="885">
                  <c:v>99.925734976544305</c:v>
                </c:pt>
                <c:pt idx="886">
                  <c:v>99.925735985179799</c:v>
                </c:pt>
                <c:pt idx="887">
                  <c:v>99.925753168118291</c:v>
                </c:pt>
                <c:pt idx="888">
                  <c:v>99.925754135934568</c:v>
                </c:pt>
                <c:pt idx="889">
                  <c:v>99.925768166435702</c:v>
                </c:pt>
                <c:pt idx="890">
                  <c:v>99.92576909355212</c:v>
                </c:pt>
                <c:pt idx="891">
                  <c:v>99.92578303781373</c:v>
                </c:pt>
                <c:pt idx="892">
                  <c:v>99.925783924265943</c:v>
                </c:pt>
                <c:pt idx="893">
                  <c:v>99.92579754073401</c:v>
                </c:pt>
                <c:pt idx="894">
                  <c:v>99.925798386562718</c:v>
                </c:pt>
                <c:pt idx="895">
                  <c:v>99.925810870362781</c:v>
                </c:pt>
                <c:pt idx="896">
                  <c:v>99.925811675624985</c:v>
                </c:pt>
                <c:pt idx="897">
                  <c:v>99.925821538668586</c:v>
                </c:pt>
                <c:pt idx="898">
                  <c:v>99.925822303448101</c:v>
                </c:pt>
                <c:pt idx="899">
                  <c:v>99.925832083185256</c:v>
                </c:pt>
                <c:pt idx="900">
                  <c:v>99.925832807507646</c:v>
                </c:pt>
                <c:pt idx="901">
                  <c:v>99.92584230287045</c:v>
                </c:pt>
                <c:pt idx="902">
                  <c:v>99.925842986764565</c:v>
                </c:pt>
                <c:pt idx="903">
                  <c:v>99.925851514267208</c:v>
                </c:pt>
                <c:pt idx="904">
                  <c:v>99.925852157772724</c:v>
                </c:pt>
                <c:pt idx="905">
                  <c:v>99.925858552001785</c:v>
                </c:pt>
                <c:pt idx="906">
                  <c:v>99.925859155174024</c:v>
                </c:pt>
                <c:pt idx="907">
                  <c:v>99.925865186356589</c:v>
                </c:pt>
                <c:pt idx="908">
                  <c:v>99.925865749216896</c:v>
                </c:pt>
                <c:pt idx="909">
                  <c:v>99.925871417547825</c:v>
                </c:pt>
                <c:pt idx="910">
                  <c:v>99.925871940116238</c:v>
                </c:pt>
                <c:pt idx="911">
                  <c:v>99.925877004628489</c:v>
                </c:pt>
                <c:pt idx="912">
                  <c:v>99.925877486926893</c:v>
                </c:pt>
                <c:pt idx="913">
                  <c:v>99.925881184339516</c:v>
                </c:pt>
                <c:pt idx="914">
                  <c:v>99.925881626396773</c:v>
                </c:pt>
                <c:pt idx="915">
                  <c:v>99.925885042115951</c:v>
                </c:pt>
                <c:pt idx="916">
                  <c:v>99.925885443944566</c:v>
                </c:pt>
                <c:pt idx="917">
                  <c:v>99.925888578058249</c:v>
                </c:pt>
                <c:pt idx="918">
                  <c:v>99.92588893966969</c:v>
                </c:pt>
                <c:pt idx="919">
                  <c:v>99.925891591379141</c:v>
                </c:pt>
                <c:pt idx="920">
                  <c:v>99.925891912785573</c:v>
                </c:pt>
                <c:pt idx="921">
                  <c:v>99.925893640297375</c:v>
                </c:pt>
                <c:pt idx="922">
                  <c:v>99.925893921512611</c:v>
                </c:pt>
                <c:pt idx="923">
                  <c:v>99.925895448072339</c:v>
                </c:pt>
                <c:pt idx="924">
                  <c:v>99.925895689102333</c:v>
                </c:pt>
                <c:pt idx="925">
                  <c:v>99.925897014739292</c:v>
                </c:pt>
                <c:pt idx="926">
                  <c:v>99.925897215589231</c:v>
                </c:pt>
                <c:pt idx="927">
                  <c:v>99.925898179653814</c:v>
                </c:pt>
                <c:pt idx="928">
                  <c:v>99.925898340328814</c:v>
                </c:pt>
                <c:pt idx="929">
                  <c:v>99.925898822349609</c:v>
                </c:pt>
                <c:pt idx="930">
                  <c:v>99.925898942853834</c:v>
                </c:pt>
                <c:pt idx="931">
                  <c:v>99.925899304364137</c:v>
                </c:pt>
                <c:pt idx="932">
                  <c:v>99.925899384699278</c:v>
                </c:pt>
                <c:pt idx="933">
                  <c:v>99.925899625703678</c:v>
                </c:pt>
                <c:pt idx="934">
                  <c:v>0</c:v>
                </c:pt>
                <c:pt idx="935">
                  <c:v>67.225859247135844</c:v>
                </c:pt>
                <c:pt idx="936">
                  <c:v>83.079606073040623</c:v>
                </c:pt>
                <c:pt idx="937">
                  <c:v>83.091054476862197</c:v>
                </c:pt>
                <c:pt idx="938">
                  <c:v>83.777882686179623</c:v>
                </c:pt>
                <c:pt idx="939">
                  <c:v>91.24578052353354</c:v>
                </c:pt>
                <c:pt idx="940">
                  <c:v>91.248846019164048</c:v>
                </c:pt>
                <c:pt idx="941">
                  <c:v>91.432222406914903</c:v>
                </c:pt>
                <c:pt idx="942">
                  <c:v>93.971138663079714</c:v>
                </c:pt>
                <c:pt idx="943">
                  <c:v>93.97259272793714</c:v>
                </c:pt>
                <c:pt idx="944">
                  <c:v>94.058100494257673</c:v>
                </c:pt>
                <c:pt idx="945">
                  <c:v>95.329965910506587</c:v>
                </c:pt>
                <c:pt idx="946">
                  <c:v>95.330838433535078</c:v>
                </c:pt>
                <c:pt idx="947">
                  <c:v>95.380271906877212</c:v>
                </c:pt>
                <c:pt idx="948">
                  <c:v>96.14032788726594</c:v>
                </c:pt>
                <c:pt idx="949">
                  <c:v>96.140923894732893</c:v>
                </c:pt>
                <c:pt idx="950">
                  <c:v>96.173654028172152</c:v>
                </c:pt>
                <c:pt idx="951">
                  <c:v>96.67641938291905</c:v>
                </c:pt>
                <c:pt idx="952">
                  <c:v>96.676861332398488</c:v>
                </c:pt>
                <c:pt idx="953">
                  <c:v>96.70023646904896</c:v>
                </c:pt>
                <c:pt idx="954">
                  <c:v>97.055452607675747</c:v>
                </c:pt>
                <c:pt idx="955">
                  <c:v>97.055799507336403</c:v>
                </c:pt>
                <c:pt idx="956">
                  <c:v>97.073435581515838</c:v>
                </c:pt>
                <c:pt idx="957">
                  <c:v>97.336154268548725</c:v>
                </c:pt>
                <c:pt idx="958">
                  <c:v>97.336438184501787</c:v>
                </c:pt>
                <c:pt idx="959">
                  <c:v>97.350284827513093</c:v>
                </c:pt>
                <c:pt idx="960">
                  <c:v>97.551154939112934</c:v>
                </c:pt>
                <c:pt idx="961">
                  <c:v>97.551394876545402</c:v>
                </c:pt>
                <c:pt idx="962">
                  <c:v>97.562539900219889</c:v>
                </c:pt>
                <c:pt idx="963">
                  <c:v>97.719984075552659</c:v>
                </c:pt>
                <c:pt idx="964">
                  <c:v>97.72019207112271</c:v>
                </c:pt>
                <c:pt idx="965">
                  <c:v>97.729519006021022</c:v>
                </c:pt>
                <c:pt idx="966">
                  <c:v>97.855253679252883</c:v>
                </c:pt>
                <c:pt idx="967">
                  <c:v>97.855437727861371</c:v>
                </c:pt>
                <c:pt idx="968">
                  <c:v>97.863261150061405</c:v>
                </c:pt>
                <c:pt idx="969">
                  <c:v>97.965120582705381</c:v>
                </c:pt>
                <c:pt idx="970">
                  <c:v>97.965286258835718</c:v>
                </c:pt>
                <c:pt idx="971">
                  <c:v>97.971981025591845</c:v>
                </c:pt>
                <c:pt idx="972">
                  <c:v>98.055388533229575</c:v>
                </c:pt>
                <c:pt idx="973">
                  <c:v>98.055539837030324</c:v>
                </c:pt>
                <c:pt idx="974">
                  <c:v>98.06133579065154</c:v>
                </c:pt>
                <c:pt idx="975">
                  <c:v>98.130169411593997</c:v>
                </c:pt>
                <c:pt idx="976">
                  <c:v>98.130309302657736</c:v>
                </c:pt>
                <c:pt idx="977">
                  <c:v>98.135373637479745</c:v>
                </c:pt>
                <c:pt idx="978">
                  <c:v>98.192481934682121</c:v>
                </c:pt>
                <c:pt idx="979">
                  <c:v>98.192612657628629</c:v>
                </c:pt>
                <c:pt idx="980">
                  <c:v>98.197038131758092</c:v>
                </c:pt>
                <c:pt idx="981">
                  <c:v>98.24456468524771</c:v>
                </c:pt>
                <c:pt idx="982">
                  <c:v>98.244687983551543</c:v>
                </c:pt>
                <c:pt idx="983">
                  <c:v>98.248631843173229</c:v>
                </c:pt>
                <c:pt idx="984">
                  <c:v>98.288219287266571</c:v>
                </c:pt>
                <c:pt idx="985">
                  <c:v>98.288276134040416</c:v>
                </c:pt>
                <c:pt idx="986">
                  <c:v>98.291750815597325</c:v>
                </c:pt>
                <c:pt idx="987">
                  <c:v>98.324689650128889</c:v>
                </c:pt>
                <c:pt idx="988">
                  <c:v>98.324801950030476</c:v>
                </c:pt>
                <c:pt idx="989">
                  <c:v>98.327947026312472</c:v>
                </c:pt>
                <c:pt idx="990">
                  <c:v>98.355257909600013</c:v>
                </c:pt>
                <c:pt idx="991">
                  <c:v>98.355366148900487</c:v>
                </c:pt>
                <c:pt idx="992">
                  <c:v>98.358116542468579</c:v>
                </c:pt>
                <c:pt idx="993">
                  <c:v>98.380632784380879</c:v>
                </c:pt>
                <c:pt idx="994">
                  <c:v>98.380737709746199</c:v>
                </c:pt>
                <c:pt idx="995">
                  <c:v>98.383207471710548</c:v>
                </c:pt>
                <c:pt idx="996">
                  <c:v>98.401614084867376</c:v>
                </c:pt>
                <c:pt idx="997">
                  <c:v>98.401716309005394</c:v>
                </c:pt>
                <c:pt idx="998">
                  <c:v>98.403931047963354</c:v>
                </c:pt>
                <c:pt idx="999">
                  <c:v>98.418803336867555</c:v>
                </c:pt>
                <c:pt idx="1000">
                  <c:v>98.418903374233125</c:v>
                </c:pt>
                <c:pt idx="1001">
                  <c:v>98.420834944986765</c:v>
                </c:pt>
                <c:pt idx="1002">
                  <c:v>98.43266562773195</c:v>
                </c:pt>
                <c:pt idx="1003">
                  <c:v>98.432763918793341</c:v>
                </c:pt>
                <c:pt idx="1004">
                  <c:v>98.434430010649749</c:v>
                </c:pt>
                <c:pt idx="1005">
                  <c:v>98.443648057249291</c:v>
                </c:pt>
                <c:pt idx="1006">
                  <c:v>98.443744975713585</c:v>
                </c:pt>
                <c:pt idx="1007">
                  <c:v>98.44520609927153</c:v>
                </c:pt>
                <c:pt idx="1008">
                  <c:v>98.452191930452798</c:v>
                </c:pt>
                <c:pt idx="1009">
                  <c:v>98.452287787768071</c:v>
                </c:pt>
                <c:pt idx="1010">
                  <c:v>98.453506753601829</c:v>
                </c:pt>
                <c:pt idx="1011">
                  <c:v>98.458605511788946</c:v>
                </c:pt>
                <c:pt idx="1012">
                  <c:v>98.458700576375335</c:v>
                </c:pt>
                <c:pt idx="1013">
                  <c:v>98.459708115901961</c:v>
                </c:pt>
                <c:pt idx="1014">
                  <c:v>98.46318692581481</c:v>
                </c:pt>
                <c:pt idx="1015">
                  <c:v>98.463281426146381</c:v>
                </c:pt>
                <c:pt idx="1016">
                  <c:v>98.463956908096307</c:v>
                </c:pt>
                <c:pt idx="1017">
                  <c:v>98.466150981927484</c:v>
                </c:pt>
                <c:pt idx="1018">
                  <c:v>98.4662451180956</c:v>
                </c:pt>
                <c:pt idx="1019">
                  <c:v>98.466843895818997</c:v>
                </c:pt>
                <c:pt idx="1020">
                  <c:v>98.468159562532975</c:v>
                </c:pt>
                <c:pt idx="1021">
                  <c:v>98.468253452326778</c:v>
                </c:pt>
                <c:pt idx="1022">
                  <c:v>98.468651644709354</c:v>
                </c:pt>
                <c:pt idx="1023">
                  <c:v>98.469197400586921</c:v>
                </c:pt>
                <c:pt idx="1024">
                  <c:v>98.469291163205071</c:v>
                </c:pt>
                <c:pt idx="1025">
                  <c:v>98.469490015589045</c:v>
                </c:pt>
                <c:pt idx="1026">
                  <c:v>98.46962634165169</c:v>
                </c:pt>
                <c:pt idx="1027">
                  <c:v>98.469720051733006</c:v>
                </c:pt>
                <c:pt idx="1028">
                  <c:v>95.073734555599842</c:v>
                </c:pt>
                <c:pt idx="1029">
                  <c:v>66.130499822648545</c:v>
                </c:pt>
                <c:pt idx="1030">
                  <c:v>65.569165651253769</c:v>
                </c:pt>
                <c:pt idx="1031">
                  <c:v>87.566326066523146</c:v>
                </c:pt>
                <c:pt idx="1032">
                  <c:v>69.662168774117106</c:v>
                </c:pt>
                <c:pt idx="1033">
                  <c:v>74.289918477341672</c:v>
                </c:pt>
                <c:pt idx="1034">
                  <c:v>69.658445214843908</c:v>
                </c:pt>
                <c:pt idx="1035">
                  <c:v>1.6666666666666667</c:v>
                </c:pt>
                <c:pt idx="1036">
                  <c:v>41.82692307692308</c:v>
                </c:pt>
                <c:pt idx="1037">
                  <c:v>59.793814432989691</c:v>
                </c:pt>
                <c:pt idx="1038">
                  <c:v>63.742690058479532</c:v>
                </c:pt>
                <c:pt idx="1039">
                  <c:v>71.036585365853654</c:v>
                </c:pt>
                <c:pt idx="1040">
                  <c:v>71.498599439775916</c:v>
                </c:pt>
                <c:pt idx="1041">
                  <c:v>75.865800865800864</c:v>
                </c:pt>
                <c:pt idx="1042">
                  <c:v>73.303571428571416</c:v>
                </c:pt>
                <c:pt idx="1043">
                  <c:v>74.990215264187867</c:v>
                </c:pt>
                <c:pt idx="1044">
                  <c:v>73.037766830870282</c:v>
                </c:pt>
                <c:pt idx="1045">
                  <c:v>74.81049562682216</c:v>
                </c:pt>
                <c:pt idx="1046">
                  <c:v>73.220507715281229</c:v>
                </c:pt>
                <c:pt idx="1047">
                  <c:v>74.938520008942547</c:v>
                </c:pt>
                <c:pt idx="1048">
                  <c:v>73.580151192091492</c:v>
                </c:pt>
                <c:pt idx="1049">
                  <c:v>75.193525686136525</c:v>
                </c:pt>
                <c:pt idx="1050">
                  <c:v>73.995052566481135</c:v>
                </c:pt>
                <c:pt idx="1051">
                  <c:v>75.492000566331583</c:v>
                </c:pt>
                <c:pt idx="1052">
                  <c:v>74.411579609817494</c:v>
                </c:pt>
                <c:pt idx="1053">
                  <c:v>75.79558652729385</c:v>
                </c:pt>
                <c:pt idx="1054">
                  <c:v>74.807090719499485</c:v>
                </c:pt>
                <c:pt idx="1055">
                  <c:v>76.087167070217916</c:v>
                </c:pt>
                <c:pt idx="1056">
                  <c:v>75.173200035078494</c:v>
                </c:pt>
                <c:pt idx="1057">
                  <c:v>76.359764089121882</c:v>
                </c:pt>
                <c:pt idx="1058">
                  <c:v>75.508069336521217</c:v>
                </c:pt>
                <c:pt idx="1059">
                  <c:v>75.938004067606428</c:v>
                </c:pt>
                <c:pt idx="1060">
                  <c:v>71.91785231442735</c:v>
                </c:pt>
                <c:pt idx="1061">
                  <c:v>70.196625804102439</c:v>
                </c:pt>
                <c:pt idx="1062">
                  <c:v>66.134453781512605</c:v>
                </c:pt>
                <c:pt idx="1063">
                  <c:v>63.901404717731246</c:v>
                </c:pt>
                <c:pt idx="1064">
                  <c:v>60.870420457339556</c:v>
                </c:pt>
                <c:pt idx="1065">
                  <c:v>59.486461251167135</c:v>
                </c:pt>
                <c:pt idx="1066">
                  <c:v>56.085783887245519</c:v>
                </c:pt>
                <c:pt idx="1067">
                  <c:v>54.707368595452103</c:v>
                </c:pt>
                <c:pt idx="1068">
                  <c:v>52.349955441900107</c:v>
                </c:pt>
                <c:pt idx="1069">
                  <c:v>51.172597469852775</c:v>
                </c:pt>
                <c:pt idx="1070">
                  <c:v>48.954788526981041</c:v>
                </c:pt>
                <c:pt idx="1071">
                  <c:v>47.712092513209051</c:v>
                </c:pt>
                <c:pt idx="1072">
                  <c:v>45.945861367548112</c:v>
                </c:pt>
                <c:pt idx="1073">
                  <c:v>44.64885954381753</c:v>
                </c:pt>
                <c:pt idx="1074">
                  <c:v>42.916666666666664</c:v>
                </c:pt>
                <c:pt idx="1075">
                  <c:v>41.887511916110583</c:v>
                </c:pt>
                <c:pt idx="1076">
                  <c:v>40.159389265726148</c:v>
                </c:pt>
                <c:pt idx="1077">
                  <c:v>39.152887432345203</c:v>
                </c:pt>
                <c:pt idx="1078">
                  <c:v>37.663194608097278</c:v>
                </c:pt>
                <c:pt idx="1079">
                  <c:v>36.60387647981095</c:v>
                </c:pt>
                <c:pt idx="1080">
                  <c:v>35.200916499146182</c:v>
                </c:pt>
                <c:pt idx="1081">
                  <c:v>34.269850546881528</c:v>
                </c:pt>
                <c:pt idx="1082">
                  <c:v>33.006366892160763</c:v>
                </c:pt>
                <c:pt idx="1083">
                  <c:v>32.100048100048099</c:v>
                </c:pt>
                <c:pt idx="1084">
                  <c:v>30.983922829581996</c:v>
                </c:pt>
                <c:pt idx="1085">
                  <c:v>30.201031844867458</c:v>
                </c:pt>
                <c:pt idx="1086">
                  <c:v>29.144967493788084</c:v>
                </c:pt>
                <c:pt idx="1087">
                  <c:v>28.436144061504958</c:v>
                </c:pt>
                <c:pt idx="1088">
                  <c:v>27.461705053826336</c:v>
                </c:pt>
                <c:pt idx="1089">
                  <c:v>26.813328424153166</c:v>
                </c:pt>
                <c:pt idx="1090">
                  <c:v>25.967200565304438</c:v>
                </c:pt>
                <c:pt idx="1091">
                  <c:v>25.423680334081777</c:v>
                </c:pt>
                <c:pt idx="1092">
                  <c:v>24.613481756338899</c:v>
                </c:pt>
                <c:pt idx="1093">
                  <c:v>24.059869036482695</c:v>
                </c:pt>
                <c:pt idx="1094">
                  <c:v>23.331618876173334</c:v>
                </c:pt>
                <c:pt idx="1095">
                  <c:v>22.772041799637069</c:v>
                </c:pt>
                <c:pt idx="1096">
                  <c:v>22.022352700047023</c:v>
                </c:pt>
                <c:pt idx="1097">
                  <c:v>21.517827782214496</c:v>
                </c:pt>
                <c:pt idx="1098">
                  <c:v>20.875809886276109</c:v>
                </c:pt>
                <c:pt idx="1099">
                  <c:v>20.431983568723151</c:v>
                </c:pt>
                <c:pt idx="1100">
                  <c:v>19.847963067606326</c:v>
                </c:pt>
                <c:pt idx="1101">
                  <c:v>19.470968815660822</c:v>
                </c:pt>
                <c:pt idx="1102">
                  <c:v>18.91625615763547</c:v>
                </c:pt>
                <c:pt idx="1103">
                  <c:v>18.490454924669972</c:v>
                </c:pt>
                <c:pt idx="1104">
                  <c:v>17.970849356691829</c:v>
                </c:pt>
                <c:pt idx="1105">
                  <c:v>17.586270871985157</c:v>
                </c:pt>
                <c:pt idx="1106">
                  <c:v>17.138545559068699</c:v>
                </c:pt>
                <c:pt idx="1107">
                  <c:v>16.833943608791479</c:v>
                </c:pt>
                <c:pt idx="1108">
                  <c:v>16.376617961177441</c:v>
                </c:pt>
                <c:pt idx="1109">
                  <c:v>16.07621489336907</c:v>
                </c:pt>
                <c:pt idx="1110">
                  <c:v>15.659061182967593</c:v>
                </c:pt>
                <c:pt idx="1111">
                  <c:v>15.393550528237181</c:v>
                </c:pt>
                <c:pt idx="1112">
                  <c:v>14.992138063279004</c:v>
                </c:pt>
                <c:pt idx="1113">
                  <c:v>14.716839417154876</c:v>
                </c:pt>
                <c:pt idx="1114">
                  <c:v>14.384211294323654</c:v>
                </c:pt>
                <c:pt idx="1115">
                  <c:v>14.151327781550449</c:v>
                </c:pt>
                <c:pt idx="1116">
                  <c:v>13.827103875257968</c:v>
                </c:pt>
                <c:pt idx="1117">
                  <c:v>13.607323352722418</c:v>
                </c:pt>
                <c:pt idx="1118">
                  <c:v>13.292564962168896</c:v>
                </c:pt>
                <c:pt idx="1119">
                  <c:v>13.070060880130466</c:v>
                </c:pt>
                <c:pt idx="1120">
                  <c:v>12.75209805025202</c:v>
                </c:pt>
                <c:pt idx="1121">
                  <c:v>12.517993646381415</c:v>
                </c:pt>
                <c:pt idx="1122">
                  <c:v>12.220207880106356</c:v>
                </c:pt>
                <c:pt idx="1123">
                  <c:v>11.99857647023933</c:v>
                </c:pt>
                <c:pt idx="1124">
                  <c:v>11.712378254963729</c:v>
                </c:pt>
                <c:pt idx="1125">
                  <c:v>11.50632839548215</c:v>
                </c:pt>
                <c:pt idx="1126">
                  <c:v>11.241961726195088</c:v>
                </c:pt>
                <c:pt idx="1127">
                  <c:v>11.046843487195099</c:v>
                </c:pt>
                <c:pt idx="1128">
                  <c:v>10.80669710806697</c:v>
                </c:pt>
                <c:pt idx="1129">
                  <c:v>10.643930708136166</c:v>
                </c:pt>
                <c:pt idx="1130">
                  <c:v>10.403992105316703</c:v>
                </c:pt>
                <c:pt idx="1131">
                  <c:v>10.229869538910808</c:v>
                </c:pt>
                <c:pt idx="1132">
                  <c:v>10.005615645677175</c:v>
                </c:pt>
                <c:pt idx="1133">
                  <c:v>9.8405762304921964</c:v>
                </c:pt>
                <c:pt idx="1134">
                  <c:v>9.62420830401126</c:v>
                </c:pt>
                <c:pt idx="1135">
                  <c:v>9.4685834275561298</c:v>
                </c:pt>
                <c:pt idx="1136">
                  <c:v>9.2708958287284098</c:v>
                </c:pt>
                <c:pt idx="1137">
                  <c:v>9.1238769930045098</c:v>
                </c:pt>
                <c:pt idx="1138">
                  <c:v>8.9359504132231393</c:v>
                </c:pt>
                <c:pt idx="1139">
                  <c:v>8.7965000277707759</c:v>
                </c:pt>
                <c:pt idx="1140">
                  <c:v>8.6197456249242439</c:v>
                </c:pt>
                <c:pt idx="1141">
                  <c:v>8.4893702828829873</c:v>
                </c:pt>
                <c:pt idx="1142">
                  <c:v>8.3176930202585684</c:v>
                </c:pt>
                <c:pt idx="1143">
                  <c:v>8.1934114753773226</c:v>
                </c:pt>
                <c:pt idx="1144">
                  <c:v>8.0320006213712887</c:v>
                </c:pt>
                <c:pt idx="1145">
                  <c:v>7.9137653990358867</c:v>
                </c:pt>
                <c:pt idx="1146">
                  <c:v>7.7618897732212186</c:v>
                </c:pt>
                <c:pt idx="1147">
                  <c:v>7.6522304235607752</c:v>
                </c:pt>
                <c:pt idx="1148">
                  <c:v>7.515674236367123</c:v>
                </c:pt>
                <c:pt idx="1149">
                  <c:v>7.4160051919524737</c:v>
                </c:pt>
                <c:pt idx="1150">
                  <c:v>7.2861546634605299</c:v>
                </c:pt>
                <c:pt idx="1151">
                  <c:v>7.1854120938758772</c:v>
                </c:pt>
                <c:pt idx="1152">
                  <c:v>7.0585651784658516</c:v>
                </c:pt>
                <c:pt idx="1153">
                  <c:v>6.9642857142857144</c:v>
                </c:pt>
                <c:pt idx="1154">
                  <c:v>6.8448568814534054</c:v>
                </c:pt>
                <c:pt idx="1155">
                  <c:v>6.7565868987188793</c:v>
                </c:pt>
                <c:pt idx="1156">
                  <c:v>6.6427828352616416</c:v>
                </c:pt>
                <c:pt idx="1157">
                  <c:v>6.5582515488616728</c:v>
                </c:pt>
                <c:pt idx="1158">
                  <c:v>6.4497266053135922</c:v>
                </c:pt>
                <c:pt idx="1159">
                  <c:v>6.3699174342691594</c:v>
                </c:pt>
                <c:pt idx="1160">
                  <c:v>6.2651438536343766</c:v>
                </c:pt>
                <c:pt idx="1161">
                  <c:v>6.1918226843232986</c:v>
                </c:pt>
                <c:pt idx="1162">
                  <c:v>6.0919804541534921</c:v>
                </c:pt>
                <c:pt idx="1163">
                  <c:v>6.1888614092790428</c:v>
                </c:pt>
                <c:pt idx="1164">
                  <c:v>6.1080901986006353</c:v>
                </c:pt>
                <c:pt idx="1165">
                  <c:v>6.0502615957616541</c:v>
                </c:pt>
                <c:pt idx="1166">
                  <c:v>5.9635186978848207</c:v>
                </c:pt>
                <c:pt idx="1167">
                  <c:v>5.9079640242940314</c:v>
                </c:pt>
                <c:pt idx="1168">
                  <c:v>5.8284219143609972</c:v>
                </c:pt>
                <c:pt idx="1169">
                  <c:v>5.782387304364125</c:v>
                </c:pt>
                <c:pt idx="1170">
                  <c:v>5.7077730941612055</c:v>
                </c:pt>
                <c:pt idx="1171">
                  <c:v>5.6629382231840015</c:v>
                </c:pt>
                <c:pt idx="1172">
                  <c:v>5.5973237256818829</c:v>
                </c:pt>
                <c:pt idx="1173">
                  <c:v>5.5539606092254994</c:v>
                </c:pt>
                <c:pt idx="1174">
                  <c:v>5.4893614944183842</c:v>
                </c:pt>
                <c:pt idx="1175">
                  <c:v>5.4482880296208211</c:v>
                </c:pt>
                <c:pt idx="1176">
                  <c:v>5.3893058049500535</c:v>
                </c:pt>
                <c:pt idx="1177">
                  <c:v>5.3526543571523071</c:v>
                </c:pt>
                <c:pt idx="1178">
                  <c:v>5.2972070374447284</c:v>
                </c:pt>
                <c:pt idx="1179">
                  <c:v>5.2683641607943112</c:v>
                </c:pt>
                <c:pt idx="1180">
                  <c:v>5.2142708763727921</c:v>
                </c:pt>
                <c:pt idx="1181">
                  <c:v>5.1893944537229402</c:v>
                </c:pt>
                <c:pt idx="1182">
                  <c:v>5.1389392048732709</c:v>
                </c:pt>
                <c:pt idx="1183">
                  <c:v>5.1049079768206704</c:v>
                </c:pt>
                <c:pt idx="1184">
                  <c:v>5.05686090946761</c:v>
                </c:pt>
                <c:pt idx="1185">
                  <c:v>5.0266644627523993</c:v>
                </c:pt>
                <c:pt idx="1186">
                  <c:v>4.9836088142418324</c:v>
                </c:pt>
                <c:pt idx="1187">
                  <c:v>4.9552924401640164</c:v>
                </c:pt>
                <c:pt idx="1188">
                  <c:v>4.9129120757275277</c:v>
                </c:pt>
                <c:pt idx="1189">
                  <c:v>4.8874056123197676</c:v>
                </c:pt>
                <c:pt idx="1190">
                  <c:v>4.8491249621308015</c:v>
                </c:pt>
                <c:pt idx="1191">
                  <c:v>4.8227496822123381</c:v>
                </c:pt>
                <c:pt idx="1192">
                  <c:v>4.7848890937985145</c:v>
                </c:pt>
                <c:pt idx="1193">
                  <c:v>4.7606891633440309</c:v>
                </c:pt>
                <c:pt idx="1194">
                  <c:v>4.7251790129403073</c:v>
                </c:pt>
                <c:pt idx="1195">
                  <c:v>4.7044235296932095</c:v>
                </c:pt>
                <c:pt idx="1196">
                  <c:v>4.6718910194994656</c:v>
                </c:pt>
                <c:pt idx="1197">
                  <c:v>4.6524454633602499</c:v>
                </c:pt>
                <c:pt idx="1198">
                  <c:v>4.619033351362499</c:v>
                </c:pt>
                <c:pt idx="1199">
                  <c:v>4.6019951002287467</c:v>
                </c:pt>
                <c:pt idx="1200">
                  <c:v>4.5722875050088483</c:v>
                </c:pt>
                <c:pt idx="1201">
                  <c:v>4.5575308943151409</c:v>
                </c:pt>
                <c:pt idx="1202">
                  <c:v>4.5324799056339842</c:v>
                </c:pt>
                <c:pt idx="1203">
                  <c:v>4.5221398780939355</c:v>
                </c:pt>
                <c:pt idx="1204">
                  <c:v>4.495182401172559</c:v>
                </c:pt>
                <c:pt idx="1205">
                  <c:v>4.4789128362615394</c:v>
                </c:pt>
                <c:pt idx="1206">
                  <c:v>4.4578672467673011</c:v>
                </c:pt>
                <c:pt idx="1207">
                  <c:v>4.4423982030502014</c:v>
                </c:pt>
                <c:pt idx="1208">
                  <c:v>4.4197740410738584</c:v>
                </c:pt>
                <c:pt idx="1209">
                  <c:v>4.4041713070770472</c:v>
                </c:pt>
                <c:pt idx="1210">
                  <c:v>4.3830516020623591</c:v>
                </c:pt>
                <c:pt idx="1211">
                  <c:v>4.3740856060321871</c:v>
                </c:pt>
                <c:pt idx="1212">
                  <c:v>4.3678442352014395</c:v>
                </c:pt>
                <c:pt idx="1213">
                  <c:v>4.3625974282818367</c:v>
                </c:pt>
                <c:pt idx="1214">
                  <c:v>4.3514642883456887</c:v>
                </c:pt>
                <c:pt idx="1215">
                  <c:v>4.3428683187144967</c:v>
                </c:pt>
                <c:pt idx="1216">
                  <c:v>4.3377541476585533</c:v>
                </c:pt>
                <c:pt idx="1217">
                  <c:v>4.3365742756252112</c:v>
                </c:pt>
                <c:pt idx="1218">
                  <c:v>4.3279896698330278</c:v>
                </c:pt>
                <c:pt idx="1219">
                  <c:v>4.323108041794832</c:v>
                </c:pt>
                <c:pt idx="1220">
                  <c:v>4.3152406903433187</c:v>
                </c:pt>
                <c:pt idx="1221">
                  <c:v>4.3102952080744608</c:v>
                </c:pt>
                <c:pt idx="1222">
                  <c:v>4.3041307399913142</c:v>
                </c:pt>
                <c:pt idx="1223">
                  <c:v>4.3081664511996571</c:v>
                </c:pt>
                <c:pt idx="1224">
                  <c:v>4.3037759354783836</c:v>
                </c:pt>
                <c:pt idx="1225">
                  <c:v>4.3024615875378807</c:v>
                </c:pt>
                <c:pt idx="1226">
                  <c:v>4.3011516898503199</c:v>
                </c:pt>
                <c:pt idx="1227">
                  <c:v>4.2982136887401623</c:v>
                </c:pt>
                <c:pt idx="1228">
                  <c:v>4.2981186923100871</c:v>
                </c:pt>
                <c:pt idx="1229">
                  <c:v>4.2965241785624473</c:v>
                </c:pt>
                <c:pt idx="1230">
                  <c:v>4.2977726207539879</c:v>
                </c:pt>
                <c:pt idx="1231">
                  <c:v>4.2986231124687606</c:v>
                </c:pt>
                <c:pt idx="1232">
                  <c:v>4.3060125852681743</c:v>
                </c:pt>
                <c:pt idx="1233">
                  <c:v>4.3121347895680788</c:v>
                </c:pt>
                <c:pt idx="1234">
                  <c:v>4.3154428565028446</c:v>
                </c:pt>
                <c:pt idx="1235">
                  <c:v>4.3262781279061056</c:v>
                </c:pt>
                <c:pt idx="1236">
                  <c:v>4.3277913587130037</c:v>
                </c:pt>
                <c:pt idx="1237">
                  <c:v>4.3255296841691822</c:v>
                </c:pt>
                <c:pt idx="1238">
                  <c:v>4.3348024014057618</c:v>
                </c:pt>
                <c:pt idx="1239">
                  <c:v>4.3418215107582103</c:v>
                </c:pt>
                <c:pt idx="1240">
                  <c:v>4.3480304670814807</c:v>
                </c:pt>
                <c:pt idx="1241">
                  <c:v>4.3610683969045745</c:v>
                </c:pt>
                <c:pt idx="1242">
                  <c:v>4.3740580197551164</c:v>
                </c:pt>
                <c:pt idx="1243">
                  <c:v>4.3864893952406314</c:v>
                </c:pt>
                <c:pt idx="1244">
                  <c:v>4.4029138158637995</c:v>
                </c:pt>
                <c:pt idx="1245">
                  <c:v>4.4061024673556286</c:v>
                </c:pt>
                <c:pt idx="1246">
                  <c:v>4.4179512351244972</c:v>
                </c:pt>
                <c:pt idx="1247">
                  <c:v>4.4284685730251354</c:v>
                </c:pt>
                <c:pt idx="1248">
                  <c:v>4.447423472393746</c:v>
                </c:pt>
                <c:pt idx="1249">
                  <c:v>4.4563072995241964</c:v>
                </c:pt>
                <c:pt idx="1250">
                  <c:v>4.4771120435044729</c:v>
                </c:pt>
                <c:pt idx="1251">
                  <c:v>4.4903124653419768</c:v>
                </c:pt>
                <c:pt idx="1252">
                  <c:v>4.5094602312753471</c:v>
                </c:pt>
                <c:pt idx="1253">
                  <c:v>4.5281489747102244</c:v>
                </c:pt>
                <c:pt idx="1254">
                  <c:v>4.5480729501250119</c:v>
                </c:pt>
                <c:pt idx="1255">
                  <c:v>4.5725002746992232</c:v>
                </c:pt>
                <c:pt idx="1256">
                  <c:v>4.5846352035722164</c:v>
                </c:pt>
                <c:pt idx="1257">
                  <c:v>4.6080241732415645</c:v>
                </c:pt>
                <c:pt idx="1258">
                  <c:v>4.6465655429815538</c:v>
                </c:pt>
                <c:pt idx="1259">
                  <c:v>4.6829303248402221</c:v>
                </c:pt>
                <c:pt idx="1260">
                  <c:v>4.7127469250283403</c:v>
                </c:pt>
                <c:pt idx="1261">
                  <c:v>4.7410318270114615</c:v>
                </c:pt>
                <c:pt idx="1262">
                  <c:v>4.7667041713300105</c:v>
                </c:pt>
                <c:pt idx="1263">
                  <c:v>4.7941195216997539</c:v>
                </c:pt>
                <c:pt idx="1264">
                  <c:v>4.8313910222173568</c:v>
                </c:pt>
                <c:pt idx="1265">
                  <c:v>4.8712447620229673</c:v>
                </c:pt>
                <c:pt idx="1266">
                  <c:v>4.9673728988559862</c:v>
                </c:pt>
                <c:pt idx="1267">
                  <c:v>5.0766903025918975</c:v>
                </c:pt>
                <c:pt idx="1268">
                  <c:v>5.1786651996699256</c:v>
                </c:pt>
                <c:pt idx="1269">
                  <c:v>5.2779826677755217</c:v>
                </c:pt>
                <c:pt idx="1270">
                  <c:v>5.370164416443405</c:v>
                </c:pt>
                <c:pt idx="1271">
                  <c:v>5.4596197453340309</c:v>
                </c:pt>
                <c:pt idx="1272">
                  <c:v>5.5421609142903989</c:v>
                </c:pt>
                <c:pt idx="1273">
                  <c:v>5.6218773036284713</c:v>
                </c:pt>
                <c:pt idx="1274">
                  <c:v>5.6949135704351281</c:v>
                </c:pt>
                <c:pt idx="1275">
                  <c:v>5.7650000802904469</c:v>
                </c:pt>
                <c:pt idx="1276">
                  <c:v>5.8286507636732736</c:v>
                </c:pt>
                <c:pt idx="1277">
                  <c:v>5.8892027154253999</c:v>
                </c:pt>
                <c:pt idx="1278">
                  <c:v>5.9435712392718081</c:v>
                </c:pt>
                <c:pt idx="1279">
                  <c:v>5.9946705630836803</c:v>
                </c:pt>
                <c:pt idx="1280">
                  <c:v>6.0398448554936834</c:v>
                </c:pt>
                <c:pt idx="1281">
                  <c:v>6.0815603867824146</c:v>
                </c:pt>
                <c:pt idx="1282">
                  <c:v>6.1176132170315149</c:v>
                </c:pt>
                <c:pt idx="1283">
                  <c:v>6.1500009439867318</c:v>
                </c:pt>
                <c:pt idx="1284">
                  <c:v>6.1769901997929919</c:v>
                </c:pt>
                <c:pt idx="1285">
                  <c:v>6.200093463640612</c:v>
                </c:pt>
                <c:pt idx="1286">
                  <c:v>6.21806237068978</c:v>
                </c:pt>
                <c:pt idx="1287">
                  <c:v>6.2319120200655993</c:v>
                </c:pt>
                <c:pt idx="1288">
                  <c:v>6.2408893053317422</c:v>
                </c:pt>
                <c:pt idx="1289">
                  <c:v>6.2455038058108228</c:v>
                </c:pt>
                <c:pt idx="1290">
                  <c:v>81.106179386672821</c:v>
                </c:pt>
                <c:pt idx="1291">
                  <c:v>92.865813577085021</c:v>
                </c:pt>
                <c:pt idx="1292">
                  <c:v>92.405181453427403</c:v>
                </c:pt>
                <c:pt idx="1293">
                  <c:v>1.4800602987529121</c:v>
                </c:pt>
                <c:pt idx="1294">
                  <c:v>66.858723208112465</c:v>
                </c:pt>
                <c:pt idx="1295">
                  <c:v>80.202181138917112</c:v>
                </c:pt>
                <c:pt idx="1296">
                  <c:v>80.881767779929433</c:v>
                </c:pt>
                <c:pt idx="1297">
                  <c:v>91.270673269238728</c:v>
                </c:pt>
                <c:pt idx="1298">
                  <c:v>76.574874236812704</c:v>
                </c:pt>
                <c:pt idx="1299">
                  <c:v>76.007745951789758</c:v>
                </c:pt>
                <c:pt idx="1300">
                  <c:v>77.299445907621305</c:v>
                </c:pt>
                <c:pt idx="1301">
                  <c:v>77.40896363765161</c:v>
                </c:pt>
                <c:pt idx="1302">
                  <c:v>82.406079953952656</c:v>
                </c:pt>
                <c:pt idx="1303">
                  <c:v>76.692689426616667</c:v>
                </c:pt>
                <c:pt idx="1304">
                  <c:v>76.393104348420593</c:v>
                </c:pt>
                <c:pt idx="1305">
                  <c:v>77.075550459176995</c:v>
                </c:pt>
                <c:pt idx="1306">
                  <c:v>77.135071903109889</c:v>
                </c:pt>
                <c:pt idx="1307">
                  <c:v>80.28039667805254</c:v>
                </c:pt>
                <c:pt idx="1308">
                  <c:v>76.732858963162343</c:v>
                </c:pt>
                <c:pt idx="1309">
                  <c:v>76.528351965299507</c:v>
                </c:pt>
                <c:pt idx="1310">
                  <c:v>76.99213609681442</c:v>
                </c:pt>
                <c:pt idx="1311">
                  <c:v>77.033001574379483</c:v>
                </c:pt>
                <c:pt idx="1312">
                  <c:v>79.325506528321313</c:v>
                </c:pt>
                <c:pt idx="1313">
                  <c:v>76.752901041532056</c:v>
                </c:pt>
                <c:pt idx="1314">
                  <c:v>76.599169675664498</c:v>
                </c:pt>
                <c:pt idx="1315">
                  <c:v>76.950394241123703</c:v>
                </c:pt>
                <c:pt idx="1316">
                  <c:v>76.981505221116436</c:v>
                </c:pt>
                <c:pt idx="1317">
                  <c:v>78.784088605979633</c:v>
                </c:pt>
                <c:pt idx="1318">
                  <c:v>76.765930786662679</c:v>
                </c:pt>
                <c:pt idx="1319">
                  <c:v>76.638875795176645</c:v>
                </c:pt>
                <c:pt idx="1320">
                  <c:v>76.921548269535052</c:v>
                </c:pt>
                <c:pt idx="1321">
                  <c:v>76.946667619956855</c:v>
                </c:pt>
                <c:pt idx="1322">
                  <c:v>78.431979282575853</c:v>
                </c:pt>
                <c:pt idx="1323">
                  <c:v>76.771834384962517</c:v>
                </c:pt>
                <c:pt idx="1324">
                  <c:v>76.669904206355028</c:v>
                </c:pt>
                <c:pt idx="1325">
                  <c:v>76.906370945728142</c:v>
                </c:pt>
                <c:pt idx="1326">
                  <c:v>76.927364813678139</c:v>
                </c:pt>
                <c:pt idx="1327">
                  <c:v>78.190019868000988</c:v>
                </c:pt>
                <c:pt idx="1328">
                  <c:v>76.779769676502085</c:v>
                </c:pt>
                <c:pt idx="1329">
                  <c:v>76.691703086709595</c:v>
                </c:pt>
                <c:pt idx="1330">
                  <c:v>76.89513904776237</c:v>
                </c:pt>
                <c:pt idx="1331">
                  <c:v>76.913211862644218</c:v>
                </c:pt>
                <c:pt idx="1332">
                  <c:v>78.01108741130129</c:v>
                </c:pt>
                <c:pt idx="1333">
                  <c:v>76.78535507022238</c:v>
                </c:pt>
                <c:pt idx="1334">
                  <c:v>76.707101850624653</c:v>
                </c:pt>
                <c:pt idx="1335">
                  <c:v>76.885324899030635</c:v>
                </c:pt>
                <c:pt idx="1336">
                  <c:v>76.901240276501468</c:v>
                </c:pt>
                <c:pt idx="1337">
                  <c:v>77.872651264506231</c:v>
                </c:pt>
                <c:pt idx="1338">
                  <c:v>76.788783464699463</c:v>
                </c:pt>
                <c:pt idx="1339">
                  <c:v>76.720254961904246</c:v>
                </c:pt>
                <c:pt idx="1340">
                  <c:v>76.87907663540939</c:v>
                </c:pt>
                <c:pt idx="1341">
                  <c:v>76.893215573599917</c:v>
                </c:pt>
                <c:pt idx="1342">
                  <c:v>77.764102823226438</c:v>
                </c:pt>
                <c:pt idx="1343">
                  <c:v>76.792660496435715</c:v>
                </c:pt>
                <c:pt idx="1344">
                  <c:v>76.729130530384168</c:v>
                </c:pt>
                <c:pt idx="1345">
                  <c:v>76.872265441076792</c:v>
                </c:pt>
                <c:pt idx="1346">
                  <c:v>76.885017269699233</c:v>
                </c:pt>
                <c:pt idx="1347">
                  <c:v>77.674382105500641</c:v>
                </c:pt>
                <c:pt idx="1348">
                  <c:v>76.794220506209697</c:v>
                </c:pt>
                <c:pt idx="1349">
                  <c:v>76.735975844432758</c:v>
                </c:pt>
                <c:pt idx="1350">
                  <c:v>76.866126925480287</c:v>
                </c:pt>
                <c:pt idx="1351">
                  <c:v>76.877775741309961</c:v>
                </c:pt>
                <c:pt idx="1352">
                  <c:v>77.599596243058087</c:v>
                </c:pt>
                <c:pt idx="1353">
                  <c:v>76.795082854976712</c:v>
                </c:pt>
                <c:pt idx="1354">
                  <c:v>76.742115446294235</c:v>
                </c:pt>
                <c:pt idx="1355">
                  <c:v>76.861641213532266</c:v>
                </c:pt>
                <c:pt idx="1356">
                  <c:v>76.872301526841596</c:v>
                </c:pt>
                <c:pt idx="1357">
                  <c:v>77.537175629133969</c:v>
                </c:pt>
                <c:pt idx="1358">
                  <c:v>76.796317666282008</c:v>
                </c:pt>
                <c:pt idx="1359">
                  <c:v>76.747123085083828</c:v>
                </c:pt>
                <c:pt idx="1360">
                  <c:v>76.857441039133576</c:v>
                </c:pt>
                <c:pt idx="1361">
                  <c:v>76.867323955282373</c:v>
                </c:pt>
                <c:pt idx="1362">
                  <c:v>77.483556857222453</c:v>
                </c:pt>
                <c:pt idx="1363">
                  <c:v>76.797031529780043</c:v>
                </c:pt>
                <c:pt idx="1364">
                  <c:v>76.750090689452506</c:v>
                </c:pt>
                <c:pt idx="1365">
                  <c:v>76.852604470153821</c:v>
                </c:pt>
                <c:pt idx="1366">
                  <c:v>76.861791615278037</c:v>
                </c:pt>
                <c:pt idx="1367">
                  <c:v>77.435961246516541</c:v>
                </c:pt>
                <c:pt idx="1368">
                  <c:v>76.79640779128755</c:v>
                </c:pt>
                <c:pt idx="1369">
                  <c:v>76.752722713080729</c:v>
                </c:pt>
                <c:pt idx="1370">
                  <c:v>76.848551409784221</c:v>
                </c:pt>
                <c:pt idx="1371">
                  <c:v>76.857107740827018</c:v>
                </c:pt>
                <c:pt idx="1372">
                  <c:v>77.394627921133903</c:v>
                </c:pt>
                <c:pt idx="1373">
                  <c:v>76.795974130558946</c:v>
                </c:pt>
                <c:pt idx="1374">
                  <c:v>76.756704962745331</c:v>
                </c:pt>
                <c:pt idx="1375">
                  <c:v>76.846588273884493</c:v>
                </c:pt>
                <c:pt idx="1376">
                  <c:v>76.854615995559854</c:v>
                </c:pt>
                <c:pt idx="1377">
                  <c:v>77.360015717240159</c:v>
                </c:pt>
                <c:pt idx="1378">
                  <c:v>76.797325774111982</c:v>
                </c:pt>
                <c:pt idx="1379">
                  <c:v>76.759128643306241</c:v>
                </c:pt>
                <c:pt idx="1380">
                  <c:v>76.843765184041658</c:v>
                </c:pt>
                <c:pt idx="1381">
                  <c:v>76.851248356958791</c:v>
                </c:pt>
                <c:pt idx="1382">
                  <c:v>77.328095358028804</c:v>
                </c:pt>
                <c:pt idx="1383">
                  <c:v>76.797321219491749</c:v>
                </c:pt>
                <c:pt idx="1384">
                  <c:v>76.762123077861247</c:v>
                </c:pt>
                <c:pt idx="1385">
                  <c:v>76.842088641136257</c:v>
                </c:pt>
                <c:pt idx="1386">
                  <c:v>76.849233910249609</c:v>
                </c:pt>
                <c:pt idx="1387">
                  <c:v>77.300490023684944</c:v>
                </c:pt>
                <c:pt idx="1388">
                  <c:v>76.798186166713606</c:v>
                </c:pt>
                <c:pt idx="1389">
                  <c:v>76.764646260804838</c:v>
                </c:pt>
                <c:pt idx="1390">
                  <c:v>76.840430035936109</c:v>
                </c:pt>
                <c:pt idx="1391">
                  <c:v>76.84720297452246</c:v>
                </c:pt>
                <c:pt idx="1392">
                  <c:v>77.275630739402089</c:v>
                </c:pt>
                <c:pt idx="1393">
                  <c:v>76.798899710961592</c:v>
                </c:pt>
                <c:pt idx="1394">
                  <c:v>76.768842455721241</c:v>
                </c:pt>
                <c:pt idx="1395">
                  <c:v>76.840854108633209</c:v>
                </c:pt>
                <c:pt idx="1396">
                  <c:v>76.847291064947427</c:v>
                </c:pt>
                <c:pt idx="1397">
                  <c:v>77.25488725984907</c:v>
                </c:pt>
                <c:pt idx="1398">
                  <c:v>76.801218514177776</c:v>
                </c:pt>
                <c:pt idx="1399">
                  <c:v>76.769716449542898</c:v>
                </c:pt>
                <c:pt idx="1400">
                  <c:v>76.838259224740113</c:v>
                </c:pt>
                <c:pt idx="1401">
                  <c:v>76.844392741019831</c:v>
                </c:pt>
                <c:pt idx="1402">
                  <c:v>77.233147370793404</c:v>
                </c:pt>
                <c:pt idx="1403">
                  <c:v>76.800466295334047</c:v>
                </c:pt>
                <c:pt idx="1404">
                  <c:v>76.771571719659917</c:v>
                </c:pt>
                <c:pt idx="1405">
                  <c:v>76.837016133159196</c:v>
                </c:pt>
                <c:pt idx="1406">
                  <c:v>76.842873247266368</c:v>
                </c:pt>
                <c:pt idx="1407">
                  <c:v>77.214576717646651</c:v>
                </c:pt>
                <c:pt idx="1408">
                  <c:v>76.801005428150106</c:v>
                </c:pt>
                <c:pt idx="1409">
                  <c:v>76.773153473620653</c:v>
                </c:pt>
                <c:pt idx="1410">
                  <c:v>76.835825487604581</c:v>
                </c:pt>
                <c:pt idx="1411">
                  <c:v>76.841430054476206</c:v>
                </c:pt>
                <c:pt idx="1412">
                  <c:v>77.197377183734304</c:v>
                </c:pt>
                <c:pt idx="1413">
                  <c:v>76.801302149617044</c:v>
                </c:pt>
                <c:pt idx="1414">
                  <c:v>76.774749470308137</c:v>
                </c:pt>
                <c:pt idx="1415">
                  <c:v>76.83482332409983</c:v>
                </c:pt>
                <c:pt idx="1416">
                  <c:v>76.840196201292414</c:v>
                </c:pt>
                <c:pt idx="1417">
                  <c:v>77.181821196679138</c:v>
                </c:pt>
                <c:pt idx="1418">
                  <c:v>76.80181814079657</c:v>
                </c:pt>
                <c:pt idx="1419">
                  <c:v>76.776789583233423</c:v>
                </c:pt>
                <c:pt idx="1420">
                  <c:v>76.834470702434572</c:v>
                </c:pt>
                <c:pt idx="1421">
                  <c:v>76.839577092322386</c:v>
                </c:pt>
                <c:pt idx="1422">
                  <c:v>77.167816626620649</c:v>
                </c:pt>
                <c:pt idx="1423">
                  <c:v>76.802627064222023</c:v>
                </c:pt>
                <c:pt idx="1424">
                  <c:v>76.777856378323278</c:v>
                </c:pt>
                <c:pt idx="1425">
                  <c:v>76.833329983867756</c:v>
                </c:pt>
                <c:pt idx="1426">
                  <c:v>76.838292497149268</c:v>
                </c:pt>
                <c:pt idx="1427">
                  <c:v>77.154212621549306</c:v>
                </c:pt>
                <c:pt idx="1428">
                  <c:v>76.802734448451218</c:v>
                </c:pt>
                <c:pt idx="1429">
                  <c:v>76.779342640198252</c:v>
                </c:pt>
                <c:pt idx="1430">
                  <c:v>76.832770358093853</c:v>
                </c:pt>
                <c:pt idx="1431">
                  <c:v>76.837550311445142</c:v>
                </c:pt>
                <c:pt idx="1432">
                  <c:v>77.141970709603527</c:v>
                </c:pt>
                <c:pt idx="1433">
                  <c:v>76.803206126840323</c:v>
                </c:pt>
                <c:pt idx="1434">
                  <c:v>76.781372583433864</c:v>
                </c:pt>
                <c:pt idx="1435">
                  <c:v>76.832898509512717</c:v>
                </c:pt>
                <c:pt idx="1436">
                  <c:v>76.837508729326316</c:v>
                </c:pt>
                <c:pt idx="1437">
                  <c:v>77.131388261460486</c:v>
                </c:pt>
                <c:pt idx="1438">
                  <c:v>76.804438425451366</c:v>
                </c:pt>
                <c:pt idx="1439">
                  <c:v>76.783113677729304</c:v>
                </c:pt>
                <c:pt idx="1440">
                  <c:v>76.832868869520951</c:v>
                </c:pt>
                <c:pt idx="1441">
                  <c:v>76.837321025359273</c:v>
                </c:pt>
                <c:pt idx="1442">
                  <c:v>77.121256156096891</c:v>
                </c:pt>
                <c:pt idx="1443">
                  <c:v>76.805328276749592</c:v>
                </c:pt>
                <c:pt idx="1444">
                  <c:v>76.784378172784855</c:v>
                </c:pt>
                <c:pt idx="1445">
                  <c:v>76.832481041138649</c:v>
                </c:pt>
                <c:pt idx="1446">
                  <c:v>76.83678567925439</c:v>
                </c:pt>
                <c:pt idx="1447">
                  <c:v>77.111459362911035</c:v>
                </c:pt>
                <c:pt idx="1448">
                  <c:v>76.805852783297667</c:v>
                </c:pt>
                <c:pt idx="1449">
                  <c:v>76.785407652764036</c:v>
                </c:pt>
                <c:pt idx="1450">
                  <c:v>76.831964723226832</c:v>
                </c:pt>
                <c:pt idx="1451">
                  <c:v>76.836131333385666</c:v>
                </c:pt>
                <c:pt idx="1452">
                  <c:v>77.10215838801534</c:v>
                </c:pt>
                <c:pt idx="1453">
                  <c:v>76.806195351370647</c:v>
                </c:pt>
                <c:pt idx="1454">
                  <c:v>76.786765546942519</c:v>
                </c:pt>
                <c:pt idx="1455">
                  <c:v>76.831872311881526</c:v>
                </c:pt>
                <c:pt idx="1456">
                  <c:v>76.835909402511788</c:v>
                </c:pt>
                <c:pt idx="1457">
                  <c:v>77.093760369336124</c:v>
                </c:pt>
                <c:pt idx="1458">
                  <c:v>76.806859142625584</c:v>
                </c:pt>
                <c:pt idx="1459">
                  <c:v>76.788225173510767</c:v>
                </c:pt>
                <c:pt idx="1460">
                  <c:v>76.831968913797652</c:v>
                </c:pt>
                <c:pt idx="1461">
                  <c:v>76.835884263396252</c:v>
                </c:pt>
                <c:pt idx="1462">
                  <c:v>77.086094323743922</c:v>
                </c:pt>
                <c:pt idx="1463">
                  <c:v>76.807713715257393</c:v>
                </c:pt>
                <c:pt idx="1464">
                  <c:v>76.788707203505538</c:v>
                </c:pt>
                <c:pt idx="1465">
                  <c:v>76.831169511731801</c:v>
                </c:pt>
                <c:pt idx="1466">
                  <c:v>76.83497039378598</c:v>
                </c:pt>
                <c:pt idx="1467">
                  <c:v>77.077930029388625</c:v>
                </c:pt>
                <c:pt idx="1468">
                  <c:v>76.807589383930548</c:v>
                </c:pt>
                <c:pt idx="1469">
                  <c:v>76.789991194435842</c:v>
                </c:pt>
                <c:pt idx="1470">
                  <c:v>76.831243534706744</c:v>
                </c:pt>
                <c:pt idx="1471">
                  <c:v>76.834936320177448</c:v>
                </c:pt>
                <c:pt idx="1472">
                  <c:v>77.071089797729087</c:v>
                </c:pt>
                <c:pt idx="1473">
                  <c:v>76.808328032074741</c:v>
                </c:pt>
                <c:pt idx="1474">
                  <c:v>76.790879057429095</c:v>
                </c:pt>
                <c:pt idx="1475">
                  <c:v>76.83098903789903</c:v>
                </c:pt>
                <c:pt idx="1476">
                  <c:v>76.834579755543544</c:v>
                </c:pt>
                <c:pt idx="1477">
                  <c:v>77.06430277769212</c:v>
                </c:pt>
                <c:pt idx="1478">
                  <c:v>76.808710030359762</c:v>
                </c:pt>
                <c:pt idx="1479">
                  <c:v>76.791719054057921</c:v>
                </c:pt>
                <c:pt idx="1480">
                  <c:v>76.830748238391919</c:v>
                </c:pt>
                <c:pt idx="1481">
                  <c:v>76.834206449050015</c:v>
                </c:pt>
                <c:pt idx="1482">
                  <c:v>77.057806245957408</c:v>
                </c:pt>
                <c:pt idx="1483">
                  <c:v>76.809002574840591</c:v>
                </c:pt>
                <c:pt idx="1484">
                  <c:v>76.791886877213443</c:v>
                </c:pt>
                <c:pt idx="1485">
                  <c:v>76.82989299547873</c:v>
                </c:pt>
                <c:pt idx="1486">
                  <c:v>76.833295708118499</c:v>
                </c:pt>
                <c:pt idx="1487">
                  <c:v>77.051152102135944</c:v>
                </c:pt>
                <c:pt idx="1488">
                  <c:v>76.808791181392351</c:v>
                </c:pt>
                <c:pt idx="1489">
                  <c:v>76.792491432151721</c:v>
                </c:pt>
                <c:pt idx="1490">
                  <c:v>76.82949195655857</c:v>
                </c:pt>
                <c:pt idx="1491">
                  <c:v>76.832807845344675</c:v>
                </c:pt>
                <c:pt idx="1492">
                  <c:v>77.045172734757784</c:v>
                </c:pt>
                <c:pt idx="1493">
                  <c:v>76.808925998550933</c:v>
                </c:pt>
                <c:pt idx="1494">
                  <c:v>76.793325116146775</c:v>
                </c:pt>
                <c:pt idx="1495">
                  <c:v>76.829436250578141</c:v>
                </c:pt>
                <c:pt idx="1496">
                  <c:v>76.8326695920682</c:v>
                </c:pt>
                <c:pt idx="1497">
                  <c:v>77.039787992425488</c:v>
                </c:pt>
                <c:pt idx="1498">
                  <c:v>76.809351482771916</c:v>
                </c:pt>
                <c:pt idx="1499">
                  <c:v>76.793421222760358</c:v>
                </c:pt>
                <c:pt idx="1500">
                  <c:v>76.828654879212138</c:v>
                </c:pt>
                <c:pt idx="1501">
                  <c:v>76.831809782690712</c:v>
                </c:pt>
                <c:pt idx="1502">
                  <c:v>77.033962676895257</c:v>
                </c:pt>
                <c:pt idx="1503">
                  <c:v>76.809064184831144</c:v>
                </c:pt>
                <c:pt idx="1504">
                  <c:v>76.793719184558299</c:v>
                </c:pt>
                <c:pt idx="1505">
                  <c:v>76.828085018586904</c:v>
                </c:pt>
                <c:pt idx="1506">
                  <c:v>76.831165175127296</c:v>
                </c:pt>
                <c:pt idx="1507">
                  <c:v>77.028593280087932</c:v>
                </c:pt>
                <c:pt idx="1508">
                  <c:v>76.808971239766748</c:v>
                </c:pt>
                <c:pt idx="1509">
                  <c:v>76.793982432462812</c:v>
                </c:pt>
                <c:pt idx="1510">
                  <c:v>76.827582568907545</c:v>
                </c:pt>
                <c:pt idx="1511">
                  <c:v>76.830591434275192</c:v>
                </c:pt>
                <c:pt idx="1512">
                  <c:v>77.023510654930433</c:v>
                </c:pt>
                <c:pt idx="1513">
                  <c:v>76.808922697790365</c:v>
                </c:pt>
                <c:pt idx="1514">
                  <c:v>76.794313271578332</c:v>
                </c:pt>
                <c:pt idx="1515">
                  <c:v>76.827152069951282</c:v>
                </c:pt>
                <c:pt idx="1516">
                  <c:v>76.830092863358203</c:v>
                </c:pt>
                <c:pt idx="1517">
                  <c:v>77.018655792298745</c:v>
                </c:pt>
                <c:pt idx="1518">
                  <c:v>76.808876311550009</c:v>
                </c:pt>
                <c:pt idx="1519">
                  <c:v>76.79500518286271</c:v>
                </c:pt>
                <c:pt idx="1520">
                  <c:v>76.827115860139301</c:v>
                </c:pt>
                <c:pt idx="1521">
                  <c:v>76.829991546969922</c:v>
                </c:pt>
                <c:pt idx="1522">
                  <c:v>77.01445172402039</c:v>
                </c:pt>
                <c:pt idx="1523">
                  <c:v>76.809266100245594</c:v>
                </c:pt>
                <c:pt idx="1524">
                  <c:v>76.795318332450009</c:v>
                </c:pt>
                <c:pt idx="1525">
                  <c:v>76.826732949590422</c:v>
                </c:pt>
                <c:pt idx="1526">
                  <c:v>76.82954639249192</c:v>
                </c:pt>
                <c:pt idx="1527">
                  <c:v>77.010045943587826</c:v>
                </c:pt>
                <c:pt idx="1528">
                  <c:v>76.80926057339201</c:v>
                </c:pt>
                <c:pt idx="1529">
                  <c:v>76.796402338181281</c:v>
                </c:pt>
                <c:pt idx="1530">
                  <c:v>76.827149391469973</c:v>
                </c:pt>
                <c:pt idx="1531">
                  <c:v>76.829903134818551</c:v>
                </c:pt>
                <c:pt idx="1532">
                  <c:v>77.006618778327393</c:v>
                </c:pt>
                <c:pt idx="1533">
                  <c:v>76.810042216137361</c:v>
                </c:pt>
                <c:pt idx="1534">
                  <c:v>76.796565015586012</c:v>
                </c:pt>
                <c:pt idx="1535">
                  <c:v>76.826673424597274</c:v>
                </c:pt>
                <c:pt idx="1536">
                  <c:v>76.829370051159387</c:v>
                </c:pt>
                <c:pt idx="1537">
                  <c:v>77.002448046030409</c:v>
                </c:pt>
                <c:pt idx="1538">
                  <c:v>76.809914757175534</c:v>
                </c:pt>
                <c:pt idx="1539">
                  <c:v>76.797075048130466</c:v>
                </c:pt>
                <c:pt idx="1540">
                  <c:v>76.826570352952402</c:v>
                </c:pt>
                <c:pt idx="1541">
                  <c:v>76.82921214365345</c:v>
                </c:pt>
                <c:pt idx="1542">
                  <c:v>76.99882182527962</c:v>
                </c:pt>
                <c:pt idx="1543">
                  <c:v>76.810165793141877</c:v>
                </c:pt>
                <c:pt idx="1544">
                  <c:v>76.797417279833454</c:v>
                </c:pt>
                <c:pt idx="1545">
                  <c:v>76.826324135617369</c:v>
                </c:pt>
                <c:pt idx="1546">
                  <c:v>76.828913292635917</c:v>
                </c:pt>
                <c:pt idx="1547">
                  <c:v>76.995167214913224</c:v>
                </c:pt>
                <c:pt idx="1548">
                  <c:v>76.810245233463448</c:v>
                </c:pt>
                <c:pt idx="1549">
                  <c:v>76.797941689186601</c:v>
                </c:pt>
                <c:pt idx="1550">
                  <c:v>76.826282877312707</c:v>
                </c:pt>
                <c:pt idx="1551">
                  <c:v>76.828821435574156</c:v>
                </c:pt>
                <c:pt idx="1552">
                  <c:v>76.991856139436109</c:v>
                </c:pt>
                <c:pt idx="1553">
                  <c:v>76.810505319593076</c:v>
                </c:pt>
                <c:pt idx="1554">
                  <c:v>76.798320867468405</c:v>
                </c:pt>
                <c:pt idx="1555">
                  <c:v>76.826118251773849</c:v>
                </c:pt>
                <c:pt idx="1556">
                  <c:v>76.828608164454153</c:v>
                </c:pt>
                <c:pt idx="1557">
                  <c:v>76.988563565612964</c:v>
                </c:pt>
                <c:pt idx="1558">
                  <c:v>76.81065728743404</c:v>
                </c:pt>
                <c:pt idx="1559">
                  <c:v>76.798644849026203</c:v>
                </c:pt>
                <c:pt idx="1560">
                  <c:v>76.825918953535961</c:v>
                </c:pt>
                <c:pt idx="1561">
                  <c:v>76.828362054248174</c:v>
                </c:pt>
                <c:pt idx="1562">
                  <c:v>76.985320864561302</c:v>
                </c:pt>
                <c:pt idx="1563">
                  <c:v>76.810731262360875</c:v>
                </c:pt>
                <c:pt idx="1564">
                  <c:v>76.799438750247475</c:v>
                </c:pt>
                <c:pt idx="1565">
                  <c:v>76.826208355511767</c:v>
                </c:pt>
                <c:pt idx="1566">
                  <c:v>76.82860632215602</c:v>
                </c:pt>
                <c:pt idx="1567">
                  <c:v>76.98269792939513</c:v>
                </c:pt>
                <c:pt idx="1568">
                  <c:v>76.811299921383593</c:v>
                </c:pt>
                <c:pt idx="1569">
                  <c:v>76.799549307823341</c:v>
                </c:pt>
                <c:pt idx="1570">
                  <c:v>76.825833481090982</c:v>
                </c:pt>
                <c:pt idx="1571">
                  <c:v>76.828188017465109</c:v>
                </c:pt>
                <c:pt idx="1572">
                  <c:v>76.979505420239406</c:v>
                </c:pt>
                <c:pt idx="1573">
                  <c:v>76.81118920159544</c:v>
                </c:pt>
                <c:pt idx="1574">
                  <c:v>76.800283291275178</c:v>
                </c:pt>
                <c:pt idx="1575">
                  <c:v>76.826098625406388</c:v>
                </c:pt>
                <c:pt idx="1576">
                  <c:v>76.828411214143529</c:v>
                </c:pt>
                <c:pt idx="1577">
                  <c:v>76.977062463287851</c:v>
                </c:pt>
                <c:pt idx="1578">
                  <c:v>76.811714654989444</c:v>
                </c:pt>
                <c:pt idx="1579">
                  <c:v>76.800519768025055</c:v>
                </c:pt>
                <c:pt idx="1580">
                  <c:v>76.825883211977327</c:v>
                </c:pt>
                <c:pt idx="1581">
                  <c:v>76.828155367772908</c:v>
                </c:pt>
                <c:pt idx="1582">
                  <c:v>76.974206697745302</c:v>
                </c:pt>
                <c:pt idx="1583">
                  <c:v>76.811727878387316</c:v>
                </c:pt>
                <c:pt idx="1584">
                  <c:v>76.800620967092385</c:v>
                </c:pt>
                <c:pt idx="1585">
                  <c:v>76.825548205893696</c:v>
                </c:pt>
                <c:pt idx="1586">
                  <c:v>76.827781330537007</c:v>
                </c:pt>
                <c:pt idx="1587">
                  <c:v>76.971322366597647</c:v>
                </c:pt>
                <c:pt idx="1588">
                  <c:v>76.811615535877863</c:v>
                </c:pt>
                <c:pt idx="1589">
                  <c:v>76.80063786824374</c:v>
                </c:pt>
                <c:pt idx="1590">
                  <c:v>76.825143737622511</c:v>
                </c:pt>
                <c:pt idx="1591">
                  <c:v>76.827339157076196</c:v>
                </c:pt>
                <c:pt idx="1592">
                  <c:v>76.968491056807736</c:v>
                </c:pt>
                <c:pt idx="1593">
                  <c:v>76.811463512213933</c:v>
                </c:pt>
                <c:pt idx="1594">
                  <c:v>76.800936167757726</c:v>
                </c:pt>
                <c:pt idx="1595">
                  <c:v>76.82503438330582</c:v>
                </c:pt>
                <c:pt idx="1596">
                  <c:v>76.827193323453741</c:v>
                </c:pt>
                <c:pt idx="1597">
                  <c:v>76.966046955064087</c:v>
                </c:pt>
                <c:pt idx="1598">
                  <c:v>76.811608337147774</c:v>
                </c:pt>
                <c:pt idx="1599">
                  <c:v>76.80133848551931</c:v>
                </c:pt>
                <c:pt idx="1600">
                  <c:v>76.82504227151766</c:v>
                </c:pt>
                <c:pt idx="1601">
                  <c:v>76.82716591441708</c:v>
                </c:pt>
                <c:pt idx="1602">
                  <c:v>76.96376676624412</c:v>
                </c:pt>
                <c:pt idx="1603">
                  <c:v>76.811832540438743</c:v>
                </c:pt>
                <c:pt idx="1604">
                  <c:v>76.801601901257186</c:v>
                </c:pt>
                <c:pt idx="1605">
                  <c:v>76.824924088260531</c:v>
                </c:pt>
                <c:pt idx="1606">
                  <c:v>76.827013580862399</c:v>
                </c:pt>
                <c:pt idx="1607">
                  <c:v>76.961406769563084</c:v>
                </c:pt>
                <c:pt idx="1608">
                  <c:v>76.811897987551248</c:v>
                </c:pt>
                <c:pt idx="1609">
                  <c:v>76.801595298664367</c:v>
                </c:pt>
                <c:pt idx="1610">
                  <c:v>76.824548237682748</c:v>
                </c:pt>
                <c:pt idx="1611">
                  <c:v>76.826604684141628</c:v>
                </c:pt>
                <c:pt idx="1612">
                  <c:v>76.958902444603609</c:v>
                </c:pt>
                <c:pt idx="1613">
                  <c:v>76.811744264060565</c:v>
                </c:pt>
                <c:pt idx="1614">
                  <c:v>76.801893938752031</c:v>
                </c:pt>
                <c:pt idx="1615">
                  <c:v>76.824488842312704</c:v>
                </c:pt>
                <c:pt idx="1616">
                  <c:v>76.826513245009565</c:v>
                </c:pt>
                <c:pt idx="1617">
                  <c:v>76.956751244902208</c:v>
                </c:pt>
                <c:pt idx="1618">
                  <c:v>76.811869183716368</c:v>
                </c:pt>
                <c:pt idx="1619">
                  <c:v>76.802250148323253</c:v>
                </c:pt>
                <c:pt idx="1620">
                  <c:v>76.824497950540234</c:v>
                </c:pt>
                <c:pt idx="1621">
                  <c:v>76.826491287036433</c:v>
                </c:pt>
                <c:pt idx="1622">
                  <c:v>76.954758282866223</c:v>
                </c:pt>
                <c:pt idx="1623">
                  <c:v>76.812082435752515</c:v>
                </c:pt>
                <c:pt idx="1624">
                  <c:v>76.802207744050619</c:v>
                </c:pt>
                <c:pt idx="1625">
                  <c:v>76.824119314642587</c:v>
                </c:pt>
                <c:pt idx="1626">
                  <c:v>76.826082556825199</c:v>
                </c:pt>
                <c:pt idx="1627">
                  <c:v>76.952427368569857</c:v>
                </c:pt>
                <c:pt idx="1628">
                  <c:v>76.811893950991987</c:v>
                </c:pt>
                <c:pt idx="1629">
                  <c:v>76.802516281549444</c:v>
                </c:pt>
                <c:pt idx="1630">
                  <c:v>76.824101306402</c:v>
                </c:pt>
                <c:pt idx="1631">
                  <c:v>76.82603532029708</c:v>
                </c:pt>
                <c:pt idx="1632">
                  <c:v>76.950518729659379</c:v>
                </c:pt>
                <c:pt idx="1633">
                  <c:v>76.812062252435851</c:v>
                </c:pt>
                <c:pt idx="1634">
                  <c:v>76.802707290227147</c:v>
                </c:pt>
                <c:pt idx="1635">
                  <c:v>76.82397545893852</c:v>
                </c:pt>
                <c:pt idx="1636">
                  <c:v>76.825881110977761</c:v>
                </c:pt>
                <c:pt idx="1637">
                  <c:v>76.948545425078251</c:v>
                </c:pt>
                <c:pt idx="1638">
                  <c:v>76.812106096387112</c:v>
                </c:pt>
                <c:pt idx="1639">
                  <c:v>76.802697839634362</c:v>
                </c:pt>
                <c:pt idx="1640">
                  <c:v>76.823658496515947</c:v>
                </c:pt>
                <c:pt idx="1641">
                  <c:v>76.825536622298756</c:v>
                </c:pt>
                <c:pt idx="1642">
                  <c:v>76.946454081578537</c:v>
                </c:pt>
                <c:pt idx="1643">
                  <c:v>76.811974978900508</c:v>
                </c:pt>
                <c:pt idx="1644">
                  <c:v>76.803134942007034</c:v>
                </c:pt>
                <c:pt idx="1645">
                  <c:v>76.823796454827573</c:v>
                </c:pt>
                <c:pt idx="1646">
                  <c:v>76.825647802620338</c:v>
                </c:pt>
                <c:pt idx="1647">
                  <c:v>76.944852567558485</c:v>
                </c:pt>
                <c:pt idx="1648">
                  <c:v>76.812275712993369</c:v>
                </c:pt>
                <c:pt idx="1649">
                  <c:v>76.803211410242724</c:v>
                </c:pt>
                <c:pt idx="1650">
                  <c:v>76.823582503709446</c:v>
                </c:pt>
                <c:pt idx="1651">
                  <c:v>76.825407853780419</c:v>
                </c:pt>
                <c:pt idx="1652">
                  <c:v>76.94293182722798</c:v>
                </c:pt>
                <c:pt idx="1653">
                  <c:v>76.812206197844233</c:v>
                </c:pt>
                <c:pt idx="1654">
                  <c:v>76.803394233074911</c:v>
                </c:pt>
                <c:pt idx="1655">
                  <c:v>76.823482864268016</c:v>
                </c:pt>
                <c:pt idx="1656">
                  <c:v>76.825282928238721</c:v>
                </c:pt>
                <c:pt idx="1657">
                  <c:v>76.941207549806492</c:v>
                </c:pt>
                <c:pt idx="1658">
                  <c:v>76.812281364084654</c:v>
                </c:pt>
                <c:pt idx="1659">
                  <c:v>76.803471005891623</c:v>
                </c:pt>
                <c:pt idx="1660">
                  <c:v>76.823284987253032</c:v>
                </c:pt>
                <c:pt idx="1661">
                  <c:v>76.825060463849042</c:v>
                </c:pt>
                <c:pt idx="1662">
                  <c:v>76.939406188316724</c:v>
                </c:pt>
                <c:pt idx="1663">
                  <c:v>76.81223125665953</c:v>
                </c:pt>
                <c:pt idx="1664">
                  <c:v>76.804073446107381</c:v>
                </c:pt>
                <c:pt idx="1665">
                  <c:v>76.82361974108089</c:v>
                </c:pt>
                <c:pt idx="1666">
                  <c:v>76.825371253087738</c:v>
                </c:pt>
                <c:pt idx="1667">
                  <c:v>76.938177069227422</c:v>
                </c:pt>
                <c:pt idx="1668">
                  <c:v>76.812703630404471</c:v>
                </c:pt>
                <c:pt idx="1669">
                  <c:v>76.804405271713719</c:v>
                </c:pt>
                <c:pt idx="1670">
                  <c:v>76.823691228660834</c:v>
                </c:pt>
                <c:pt idx="1671">
                  <c:v>76.82541943335579</c:v>
                </c:pt>
                <c:pt idx="1672">
                  <c:v>76.93673916762674</c:v>
                </c:pt>
                <c:pt idx="1673">
                  <c:v>76.812923576269441</c:v>
                </c:pt>
                <c:pt idx="1674">
                  <c:v>76.804208797069663</c:v>
                </c:pt>
                <c:pt idx="1675">
                  <c:v>76.823241686587949</c:v>
                </c:pt>
                <c:pt idx="1676">
                  <c:v>76.824947234328064</c:v>
                </c:pt>
                <c:pt idx="1677">
                  <c:v>76.934800150956136</c:v>
                </c:pt>
                <c:pt idx="1678">
                  <c:v>76.812601995470487</c:v>
                </c:pt>
                <c:pt idx="1679">
                  <c:v>76.80442881829218</c:v>
                </c:pt>
                <c:pt idx="1680">
                  <c:v>76.823214862191406</c:v>
                </c:pt>
                <c:pt idx="1681">
                  <c:v>76.824898309500483</c:v>
                </c:pt>
                <c:pt idx="1682">
                  <c:v>76.933347646446265</c:v>
                </c:pt>
                <c:pt idx="1683">
                  <c:v>76.812722952445498</c:v>
                </c:pt>
                <c:pt idx="1684">
                  <c:v>76.804442921050125</c:v>
                </c:pt>
                <c:pt idx="1685">
                  <c:v>76.822988600569431</c:v>
                </c:pt>
                <c:pt idx="1686">
                  <c:v>76.824650527224009</c:v>
                </c:pt>
                <c:pt idx="1687">
                  <c:v>76.931727635515287</c:v>
                </c:pt>
                <c:pt idx="1688">
                  <c:v>76.812637443045077</c:v>
                </c:pt>
                <c:pt idx="1689">
                  <c:v>76.804610474200658</c:v>
                </c:pt>
                <c:pt idx="1690">
                  <c:v>76.822921740915476</c:v>
                </c:pt>
                <c:pt idx="1691">
                  <c:v>76.824562679315548</c:v>
                </c:pt>
                <c:pt idx="1692">
                  <c:v>76.930301089506884</c:v>
                </c:pt>
                <c:pt idx="1693">
                  <c:v>76.812706075693399</c:v>
                </c:pt>
                <c:pt idx="1694">
                  <c:v>76.804996249211214</c:v>
                </c:pt>
                <c:pt idx="1695">
                  <c:v>76.823078781403339</c:v>
                </c:pt>
                <c:pt idx="1696">
                  <c:v>76.824699239515681</c:v>
                </c:pt>
                <c:pt idx="1697">
                  <c:v>76.929125474039424</c:v>
                </c:pt>
                <c:pt idx="1698">
                  <c:v>76.81298748510099</c:v>
                </c:pt>
                <c:pt idx="1699">
                  <c:v>76.804970687561166</c:v>
                </c:pt>
                <c:pt idx="1700">
                  <c:v>76.82283043895066</c:v>
                </c:pt>
                <c:pt idx="1701">
                  <c:v>76.824430949422322</c:v>
                </c:pt>
                <c:pt idx="1702">
                  <c:v>76.92757946403394</c:v>
                </c:pt>
                <c:pt idx="1703">
                  <c:v>76.812864803277677</c:v>
                </c:pt>
                <c:pt idx="1704">
                  <c:v>76.805088642836822</c:v>
                </c:pt>
                <c:pt idx="1705">
                  <c:v>76.822730927216099</c:v>
                </c:pt>
                <c:pt idx="1706">
                  <c:v>76.824311965440671</c:v>
                </c:pt>
                <c:pt idx="1707">
                  <c:v>76.926212845667621</c:v>
                </c:pt>
                <c:pt idx="1708">
                  <c:v>76.812886357183586</c:v>
                </c:pt>
                <c:pt idx="1709">
                  <c:v>76.805062584538106</c:v>
                </c:pt>
                <c:pt idx="1710">
                  <c:v>76.822492740332621</c:v>
                </c:pt>
                <c:pt idx="1711">
                  <c:v>76.824054783931473</c:v>
                </c:pt>
                <c:pt idx="1712">
                  <c:v>76.924712658308735</c:v>
                </c:pt>
                <c:pt idx="1713">
                  <c:v>76.812741946758578</c:v>
                </c:pt>
                <c:pt idx="1714">
                  <c:v>76.805409135071059</c:v>
                </c:pt>
                <c:pt idx="1715">
                  <c:v>76.822631926341018</c:v>
                </c:pt>
                <c:pt idx="1716">
                  <c:v>76.824175401545446</c:v>
                </c:pt>
                <c:pt idx="1717">
                  <c:v>76.923663774125501</c:v>
                </c:pt>
                <c:pt idx="1718">
                  <c:v>76.813019916115451</c:v>
                </c:pt>
                <c:pt idx="1719">
                  <c:v>76.805226748953146</c:v>
                </c:pt>
                <c:pt idx="1720">
                  <c:v>76.822247434293104</c:v>
                </c:pt>
                <c:pt idx="1721">
                  <c:v>76.823772811620316</c:v>
                </c:pt>
                <c:pt idx="1722">
                  <c:v>76.92208124719852</c:v>
                </c:pt>
                <c:pt idx="1723">
                  <c:v>76.812725805425288</c:v>
                </c:pt>
                <c:pt idx="1724">
                  <c:v>76.805472505581804</c:v>
                </c:pt>
                <c:pt idx="1725">
                  <c:v>76.822295465487272</c:v>
                </c:pt>
                <c:pt idx="1726">
                  <c:v>76.823803136873366</c:v>
                </c:pt>
                <c:pt idx="1727">
                  <c:v>76.920991659733659</c:v>
                </c:pt>
                <c:pt idx="1728">
                  <c:v>76.812897729944652</c:v>
                </c:pt>
                <c:pt idx="1729">
                  <c:v>76.805557973621191</c:v>
                </c:pt>
                <c:pt idx="1730">
                  <c:v>76.822187860211429</c:v>
                </c:pt>
                <c:pt idx="1731">
                  <c:v>76.823678241923105</c:v>
                </c:pt>
                <c:pt idx="1732">
                  <c:v>76.919753402887636</c:v>
                </c:pt>
                <c:pt idx="1733">
                  <c:v>76.812893008505526</c:v>
                </c:pt>
                <c:pt idx="1734">
                  <c:v>76.805414632387681</c:v>
                </c:pt>
                <c:pt idx="1735">
                  <c:v>76.821855988103948</c:v>
                </c:pt>
                <c:pt idx="1736">
                  <c:v>76.823329486606625</c:v>
                </c:pt>
                <c:pt idx="1737">
                  <c:v>76.918317584010012</c:v>
                </c:pt>
                <c:pt idx="1738">
                  <c:v>76.812663913110228</c:v>
                </c:pt>
                <c:pt idx="1739">
                  <c:v>76.805498831449555</c:v>
                </c:pt>
                <c:pt idx="1740">
                  <c:v>76.821755725655834</c:v>
                </c:pt>
                <c:pt idx="1741">
                  <c:v>76.823212705083094</c:v>
                </c:pt>
                <c:pt idx="1742">
                  <c:v>76.917151334287411</c:v>
                </c:pt>
                <c:pt idx="1743">
                  <c:v>76.812676370898586</c:v>
                </c:pt>
                <c:pt idx="1744">
                  <c:v>76.805716190170401</c:v>
                </c:pt>
                <c:pt idx="1745">
                  <c:v>76.821792622321851</c:v>
                </c:pt>
                <c:pt idx="1746">
                  <c:v>76.823233440563072</c:v>
                </c:pt>
                <c:pt idx="1747">
                  <c:v>76.916149849072838</c:v>
                </c:pt>
                <c:pt idx="1748">
                  <c:v>76.812826965875985</c:v>
                </c:pt>
                <c:pt idx="1749">
                  <c:v>76.805685531521902</c:v>
                </c:pt>
                <c:pt idx="1750">
                  <c:v>76.821585631071869</c:v>
                </c:pt>
                <c:pt idx="1751">
                  <c:v>76.823010657666387</c:v>
                </c:pt>
                <c:pt idx="1752">
                  <c:v>76.91491416800487</c:v>
                </c:pt>
                <c:pt idx="1753">
                  <c:v>76.812719358044063</c:v>
                </c:pt>
                <c:pt idx="1754">
                  <c:v>76.805863118757941</c:v>
                </c:pt>
                <c:pt idx="1755">
                  <c:v>76.821590570984341</c:v>
                </c:pt>
                <c:pt idx="1756">
                  <c:v>76.823000135722978</c:v>
                </c:pt>
                <c:pt idx="1757">
                  <c:v>76.91390686106385</c:v>
                </c:pt>
                <c:pt idx="1758">
                  <c:v>76.812814881532759</c:v>
                </c:pt>
                <c:pt idx="1759">
                  <c:v>76.8062049048782</c:v>
                </c:pt>
                <c:pt idx="1760">
                  <c:v>76.821763305965604</c:v>
                </c:pt>
                <c:pt idx="1761">
                  <c:v>76.823157730674922</c:v>
                </c:pt>
                <c:pt idx="1762">
                  <c:v>76.913088127676104</c:v>
                </c:pt>
                <c:pt idx="1763">
                  <c:v>76.813074712192247</c:v>
                </c:pt>
                <c:pt idx="1764">
                  <c:v>76.805948392074683</c:v>
                </c:pt>
                <c:pt idx="1765">
                  <c:v>76.821341730289475</c:v>
                </c:pt>
                <c:pt idx="1766">
                  <c:v>76.82272137190516</c:v>
                </c:pt>
                <c:pt idx="1767">
                  <c:v>76.91170358578205</c:v>
                </c:pt>
                <c:pt idx="1768">
                  <c:v>76.812748442969564</c:v>
                </c:pt>
                <c:pt idx="1769">
                  <c:v>76.806039941611274</c:v>
                </c:pt>
                <c:pt idx="1770">
                  <c:v>76.821271457264189</c:v>
                </c:pt>
                <c:pt idx="1771">
                  <c:v>76.822636605776552</c:v>
                </c:pt>
                <c:pt idx="1772">
                  <c:v>76.91067512627761</c:v>
                </c:pt>
                <c:pt idx="1773">
                  <c:v>76.81275471793721</c:v>
                </c:pt>
                <c:pt idx="1774">
                  <c:v>76.806061765446188</c:v>
                </c:pt>
                <c:pt idx="1775">
                  <c:v>76.821134869591532</c:v>
                </c:pt>
                <c:pt idx="1776">
                  <c:v>76.822485830284748</c:v>
                </c:pt>
                <c:pt idx="1777">
                  <c:v>76.909622989073029</c:v>
                </c:pt>
                <c:pt idx="1778">
                  <c:v>76.812716086851424</c:v>
                </c:pt>
                <c:pt idx="1779">
                  <c:v>76.806083139757547</c:v>
                </c:pt>
                <c:pt idx="1780">
                  <c:v>76.821001093516287</c:v>
                </c:pt>
                <c:pt idx="1781">
                  <c:v>76.822338158261346</c:v>
                </c:pt>
                <c:pt idx="1782">
                  <c:v>76.908592405229598</c:v>
                </c:pt>
                <c:pt idx="1783">
                  <c:v>76.812678243872284</c:v>
                </c:pt>
                <c:pt idx="1784">
                  <c:v>76.806378687228431</c:v>
                </c:pt>
                <c:pt idx="1785">
                  <c:v>76.821144477011089</c:v>
                </c:pt>
                <c:pt idx="1786">
                  <c:v>76.822467913094926</c:v>
                </c:pt>
                <c:pt idx="1787">
                  <c:v>76.907833817174222</c:v>
                </c:pt>
                <c:pt idx="1788">
                  <c:v>76.81289123815192</c:v>
                </c:pt>
                <c:pt idx="1789">
                  <c:v>76.806278051089294</c:v>
                </c:pt>
                <c:pt idx="1790">
                  <c:v>76.820894995928285</c:v>
                </c:pt>
                <c:pt idx="1791">
                  <c:v>76.822205100422138</c:v>
                </c:pt>
                <c:pt idx="1792">
                  <c:v>76.906728493033754</c:v>
                </c:pt>
                <c:pt idx="1793">
                  <c:v>76.812739472754259</c:v>
                </c:pt>
                <c:pt idx="1794">
                  <c:v>76.806586729341021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A6-4C6B-B552-DC3A3795862C}"/>
            </c:ext>
          </c:extLst>
        </c:ser>
        <c:ser>
          <c:idx val="1"/>
          <c:order val="1"/>
          <c:tx>
            <c:strRef>
              <c:f>'L2 read hit'!$F$2</c:f>
              <c:strCache>
                <c:ptCount val="1"/>
                <c:pt idx="0">
                  <c:v>old mISA [Correl=0.803]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'L2 read hit'!$D$3:$D$1797</c:f>
              <c:numCache>
                <c:formatCode>General</c:formatCode>
                <c:ptCount val="1795"/>
                <c:pt idx="0">
                  <c:v>30.174804999999999</c:v>
                </c:pt>
                <c:pt idx="1">
                  <c:v>63.136522999999997</c:v>
                </c:pt>
                <c:pt idx="2">
                  <c:v>2.6794259999999999</c:v>
                </c:pt>
                <c:pt idx="3">
                  <c:v>0.19531200000000001</c:v>
                </c:pt>
                <c:pt idx="4">
                  <c:v>9.6746580000000009</c:v>
                </c:pt>
                <c:pt idx="5">
                  <c:v>0</c:v>
                </c:pt>
                <c:pt idx="6">
                  <c:v>36.382644999999997</c:v>
                </c:pt>
                <c:pt idx="7">
                  <c:v>2.9296880000000001</c:v>
                </c:pt>
                <c:pt idx="8">
                  <c:v>70.948268999999996</c:v>
                </c:pt>
                <c:pt idx="9">
                  <c:v>0.19531200000000001</c:v>
                </c:pt>
                <c:pt idx="10">
                  <c:v>88.747569999999996</c:v>
                </c:pt>
                <c:pt idx="11">
                  <c:v>0.390625</c:v>
                </c:pt>
                <c:pt idx="12">
                  <c:v>93.733587</c:v>
                </c:pt>
                <c:pt idx="13">
                  <c:v>0.19531200000000001</c:v>
                </c:pt>
                <c:pt idx="14">
                  <c:v>95.785589999999999</c:v>
                </c:pt>
                <c:pt idx="15">
                  <c:v>4.4921879999999996</c:v>
                </c:pt>
                <c:pt idx="16">
                  <c:v>90.860900999999998</c:v>
                </c:pt>
                <c:pt idx="17">
                  <c:v>0.97656200000000004</c:v>
                </c:pt>
                <c:pt idx="18">
                  <c:v>67.395610000000005</c:v>
                </c:pt>
                <c:pt idx="19">
                  <c:v>2.5390619999999999</c:v>
                </c:pt>
                <c:pt idx="20">
                  <c:v>1.2931029999999999</c:v>
                </c:pt>
                <c:pt idx="21">
                  <c:v>1.5625</c:v>
                </c:pt>
                <c:pt idx="22">
                  <c:v>31.270067000000001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42.120207999999998</c:v>
                </c:pt>
                <c:pt idx="60">
                  <c:v>46.003214999999997</c:v>
                </c:pt>
                <c:pt idx="61">
                  <c:v>45.790449000000002</c:v>
                </c:pt>
                <c:pt idx="62">
                  <c:v>45.899234</c:v>
                </c:pt>
                <c:pt idx="63">
                  <c:v>45.940914999999997</c:v>
                </c:pt>
                <c:pt idx="64">
                  <c:v>46.047888</c:v>
                </c:pt>
                <c:pt idx="65">
                  <c:v>45.680774999999997</c:v>
                </c:pt>
                <c:pt idx="66">
                  <c:v>45.746324000000001</c:v>
                </c:pt>
                <c:pt idx="67">
                  <c:v>45.684852999999997</c:v>
                </c:pt>
                <c:pt idx="68">
                  <c:v>45.892122999999998</c:v>
                </c:pt>
                <c:pt idx="69">
                  <c:v>46.188858000000003</c:v>
                </c:pt>
                <c:pt idx="70">
                  <c:v>45.672525999999998</c:v>
                </c:pt>
                <c:pt idx="71">
                  <c:v>45.199979999999996</c:v>
                </c:pt>
                <c:pt idx="72">
                  <c:v>46.190896000000002</c:v>
                </c:pt>
                <c:pt idx="73">
                  <c:v>46.153630999999997</c:v>
                </c:pt>
                <c:pt idx="74">
                  <c:v>45.803145000000001</c:v>
                </c:pt>
                <c:pt idx="75">
                  <c:v>45.768241000000003</c:v>
                </c:pt>
                <c:pt idx="76">
                  <c:v>45.745330000000003</c:v>
                </c:pt>
                <c:pt idx="77">
                  <c:v>45.896954000000001</c:v>
                </c:pt>
                <c:pt idx="78">
                  <c:v>45.938901999999999</c:v>
                </c:pt>
                <c:pt idx="79">
                  <c:v>45.643917000000002</c:v>
                </c:pt>
                <c:pt idx="80">
                  <c:v>45.333877999999999</c:v>
                </c:pt>
                <c:pt idx="81">
                  <c:v>45.855213999999997</c:v>
                </c:pt>
                <c:pt idx="82">
                  <c:v>45.992849999999997</c:v>
                </c:pt>
                <c:pt idx="83">
                  <c:v>45.742088000000003</c:v>
                </c:pt>
                <c:pt idx="84">
                  <c:v>45.809525999999998</c:v>
                </c:pt>
                <c:pt idx="85">
                  <c:v>46.106658000000003</c:v>
                </c:pt>
                <c:pt idx="86">
                  <c:v>46.069858000000004</c:v>
                </c:pt>
                <c:pt idx="87">
                  <c:v>46.065024000000001</c:v>
                </c:pt>
                <c:pt idx="88">
                  <c:v>45.876618999999998</c:v>
                </c:pt>
                <c:pt idx="89">
                  <c:v>45.307769999999998</c:v>
                </c:pt>
                <c:pt idx="90">
                  <c:v>46.172331999999997</c:v>
                </c:pt>
                <c:pt idx="91">
                  <c:v>46.198779999999999</c:v>
                </c:pt>
                <c:pt idx="92">
                  <c:v>45.936711000000003</c:v>
                </c:pt>
                <c:pt idx="93">
                  <c:v>46.024852000000003</c:v>
                </c:pt>
                <c:pt idx="94">
                  <c:v>45.053417000000003</c:v>
                </c:pt>
                <c:pt idx="95">
                  <c:v>45.909675999999997</c:v>
                </c:pt>
                <c:pt idx="96">
                  <c:v>46.248868000000002</c:v>
                </c:pt>
                <c:pt idx="97">
                  <c:v>45.818956</c:v>
                </c:pt>
                <c:pt idx="98">
                  <c:v>45.776999000000004</c:v>
                </c:pt>
                <c:pt idx="99">
                  <c:v>46.062156000000002</c:v>
                </c:pt>
                <c:pt idx="100">
                  <c:v>45.903022999999997</c:v>
                </c:pt>
                <c:pt idx="101">
                  <c:v>45.975752999999997</c:v>
                </c:pt>
                <c:pt idx="102">
                  <c:v>46.117660999999998</c:v>
                </c:pt>
                <c:pt idx="103">
                  <c:v>44.986468000000002</c:v>
                </c:pt>
                <c:pt idx="104">
                  <c:v>45.935989999999997</c:v>
                </c:pt>
                <c:pt idx="105">
                  <c:v>45.915508000000003</c:v>
                </c:pt>
                <c:pt idx="106">
                  <c:v>45.780219000000002</c:v>
                </c:pt>
                <c:pt idx="107">
                  <c:v>45.861293000000003</c:v>
                </c:pt>
                <c:pt idx="108">
                  <c:v>45.793084999999998</c:v>
                </c:pt>
                <c:pt idx="109">
                  <c:v>45.882679000000003</c:v>
                </c:pt>
                <c:pt idx="110">
                  <c:v>45.753239999999998</c:v>
                </c:pt>
                <c:pt idx="111">
                  <c:v>45.899751000000002</c:v>
                </c:pt>
                <c:pt idx="112">
                  <c:v>45.012576000000003</c:v>
                </c:pt>
                <c:pt idx="113">
                  <c:v>45.944420000000001</c:v>
                </c:pt>
                <c:pt idx="114">
                  <c:v>45.894148999999999</c:v>
                </c:pt>
                <c:pt idx="115">
                  <c:v>45.991487999999997</c:v>
                </c:pt>
                <c:pt idx="116">
                  <c:v>45.662308000000003</c:v>
                </c:pt>
                <c:pt idx="117">
                  <c:v>46.129424</c:v>
                </c:pt>
                <c:pt idx="118">
                  <c:v>46.123759999999997</c:v>
                </c:pt>
                <c:pt idx="119">
                  <c:v>45.903283000000002</c:v>
                </c:pt>
                <c:pt idx="120">
                  <c:v>45.870255999999998</c:v>
                </c:pt>
                <c:pt idx="121">
                  <c:v>45.330776</c:v>
                </c:pt>
                <c:pt idx="122">
                  <c:v>45.634791</c:v>
                </c:pt>
                <c:pt idx="123">
                  <c:v>45.813015999999998</c:v>
                </c:pt>
                <c:pt idx="124">
                  <c:v>45.992252999999998</c:v>
                </c:pt>
                <c:pt idx="125">
                  <c:v>45.997624999999999</c:v>
                </c:pt>
                <c:pt idx="126">
                  <c:v>46.053071000000003</c:v>
                </c:pt>
                <c:pt idx="127">
                  <c:v>45.943739999999998</c:v>
                </c:pt>
                <c:pt idx="128">
                  <c:v>45.198687999999997</c:v>
                </c:pt>
                <c:pt idx="129">
                  <c:v>45.768624000000003</c:v>
                </c:pt>
                <c:pt idx="130">
                  <c:v>45.635812999999999</c:v>
                </c:pt>
                <c:pt idx="131">
                  <c:v>45.916778999999998</c:v>
                </c:pt>
                <c:pt idx="132">
                  <c:v>45.897565</c:v>
                </c:pt>
                <c:pt idx="133">
                  <c:v>46.048063999999997</c:v>
                </c:pt>
                <c:pt idx="134">
                  <c:v>45.931759999999997</c:v>
                </c:pt>
                <c:pt idx="135">
                  <c:v>45.647852999999998</c:v>
                </c:pt>
                <c:pt idx="136">
                  <c:v>46.204875999999999</c:v>
                </c:pt>
                <c:pt idx="137">
                  <c:v>45.296396999999999</c:v>
                </c:pt>
                <c:pt idx="138">
                  <c:v>45.951062999999998</c:v>
                </c:pt>
                <c:pt idx="139">
                  <c:v>45.642198999999998</c:v>
                </c:pt>
                <c:pt idx="140">
                  <c:v>46.220643000000003</c:v>
                </c:pt>
                <c:pt idx="141">
                  <c:v>45.676867999999999</c:v>
                </c:pt>
                <c:pt idx="142">
                  <c:v>45.716507</c:v>
                </c:pt>
                <c:pt idx="143">
                  <c:v>45.879373000000001</c:v>
                </c:pt>
                <c:pt idx="144">
                  <c:v>45.776716</c:v>
                </c:pt>
                <c:pt idx="145">
                  <c:v>45.923653000000002</c:v>
                </c:pt>
                <c:pt idx="146">
                  <c:v>45.154744999999998</c:v>
                </c:pt>
                <c:pt idx="147">
                  <c:v>46.046104</c:v>
                </c:pt>
                <c:pt idx="148">
                  <c:v>45.906354999999998</c:v>
                </c:pt>
                <c:pt idx="149">
                  <c:v>45.890079999999998</c:v>
                </c:pt>
                <c:pt idx="150">
                  <c:v>45.637785999999998</c:v>
                </c:pt>
                <c:pt idx="151">
                  <c:v>45.755752999999999</c:v>
                </c:pt>
                <c:pt idx="152">
                  <c:v>45.882933000000001</c:v>
                </c:pt>
                <c:pt idx="153">
                  <c:v>45.858372000000003</c:v>
                </c:pt>
                <c:pt idx="154">
                  <c:v>45.939672000000002</c:v>
                </c:pt>
                <c:pt idx="155">
                  <c:v>45.370842000000003</c:v>
                </c:pt>
                <c:pt idx="156">
                  <c:v>45.967381000000003</c:v>
                </c:pt>
                <c:pt idx="157">
                  <c:v>44.920521000000001</c:v>
                </c:pt>
                <c:pt idx="158">
                  <c:v>45.170741</c:v>
                </c:pt>
                <c:pt idx="159">
                  <c:v>45.053232000000001</c:v>
                </c:pt>
                <c:pt idx="160">
                  <c:v>44.459072999999997</c:v>
                </c:pt>
                <c:pt idx="161">
                  <c:v>45.505966999999998</c:v>
                </c:pt>
                <c:pt idx="162">
                  <c:v>45.331713999999998</c:v>
                </c:pt>
                <c:pt idx="163">
                  <c:v>43.588985999999998</c:v>
                </c:pt>
                <c:pt idx="164">
                  <c:v>43.030507999999998</c:v>
                </c:pt>
                <c:pt idx="165">
                  <c:v>43.378245</c:v>
                </c:pt>
                <c:pt idx="166">
                  <c:v>44.846541999999999</c:v>
                </c:pt>
                <c:pt idx="167">
                  <c:v>45.226824000000001</c:v>
                </c:pt>
                <c:pt idx="168">
                  <c:v>44.923859999999998</c:v>
                </c:pt>
                <c:pt idx="169">
                  <c:v>44.474387999999998</c:v>
                </c:pt>
                <c:pt idx="170">
                  <c:v>45.264156999999997</c:v>
                </c:pt>
                <c:pt idx="171">
                  <c:v>44.892839000000002</c:v>
                </c:pt>
                <c:pt idx="172">
                  <c:v>44.805698</c:v>
                </c:pt>
                <c:pt idx="173">
                  <c:v>45.180832000000002</c:v>
                </c:pt>
                <c:pt idx="174">
                  <c:v>44.141643999999999</c:v>
                </c:pt>
                <c:pt idx="175">
                  <c:v>44.983669999999996</c:v>
                </c:pt>
                <c:pt idx="176">
                  <c:v>44.866019999999999</c:v>
                </c:pt>
                <c:pt idx="177">
                  <c:v>44.538359</c:v>
                </c:pt>
                <c:pt idx="178">
                  <c:v>44.171261000000001</c:v>
                </c:pt>
                <c:pt idx="179">
                  <c:v>45.173732999999999</c:v>
                </c:pt>
                <c:pt idx="180">
                  <c:v>44.150658999999997</c:v>
                </c:pt>
                <c:pt idx="181">
                  <c:v>44.783386</c:v>
                </c:pt>
                <c:pt idx="182">
                  <c:v>45.264783999999999</c:v>
                </c:pt>
                <c:pt idx="183">
                  <c:v>44.105584999999998</c:v>
                </c:pt>
                <c:pt idx="184">
                  <c:v>44.816867000000002</c:v>
                </c:pt>
                <c:pt idx="185">
                  <c:v>44.840052999999997</c:v>
                </c:pt>
                <c:pt idx="186">
                  <c:v>44.723120999999999</c:v>
                </c:pt>
                <c:pt idx="187">
                  <c:v>44.364567000000001</c:v>
                </c:pt>
                <c:pt idx="188">
                  <c:v>44.091873</c:v>
                </c:pt>
                <c:pt idx="189">
                  <c:v>45.108057000000002</c:v>
                </c:pt>
                <c:pt idx="190">
                  <c:v>44.729089999999999</c:v>
                </c:pt>
                <c:pt idx="191">
                  <c:v>44.493675000000003</c:v>
                </c:pt>
                <c:pt idx="192">
                  <c:v>45.290886999999998</c:v>
                </c:pt>
                <c:pt idx="193">
                  <c:v>44.666060000000002</c:v>
                </c:pt>
                <c:pt idx="194">
                  <c:v>43.891584999999999</c:v>
                </c:pt>
                <c:pt idx="195">
                  <c:v>45.217573999999999</c:v>
                </c:pt>
                <c:pt idx="196">
                  <c:v>44.293815000000002</c:v>
                </c:pt>
                <c:pt idx="197">
                  <c:v>43.830322000000002</c:v>
                </c:pt>
                <c:pt idx="198">
                  <c:v>45.342526999999997</c:v>
                </c:pt>
                <c:pt idx="199">
                  <c:v>44.909897000000001</c:v>
                </c:pt>
                <c:pt idx="200">
                  <c:v>44.534343</c:v>
                </c:pt>
                <c:pt idx="201">
                  <c:v>45.323898</c:v>
                </c:pt>
                <c:pt idx="202">
                  <c:v>44.862104000000002</c:v>
                </c:pt>
                <c:pt idx="203">
                  <c:v>43.915714999999999</c:v>
                </c:pt>
                <c:pt idx="204">
                  <c:v>44.824072999999999</c:v>
                </c:pt>
                <c:pt idx="205">
                  <c:v>44.155847000000001</c:v>
                </c:pt>
                <c:pt idx="206">
                  <c:v>43.975064000000003</c:v>
                </c:pt>
                <c:pt idx="207">
                  <c:v>45.512169</c:v>
                </c:pt>
                <c:pt idx="208">
                  <c:v>44.766852</c:v>
                </c:pt>
                <c:pt idx="209">
                  <c:v>44.785127000000003</c:v>
                </c:pt>
                <c:pt idx="210">
                  <c:v>45.366342000000003</c:v>
                </c:pt>
                <c:pt idx="211">
                  <c:v>44.816727999999998</c:v>
                </c:pt>
                <c:pt idx="212">
                  <c:v>43.818942999999997</c:v>
                </c:pt>
                <c:pt idx="213">
                  <c:v>44.971136999999999</c:v>
                </c:pt>
                <c:pt idx="214">
                  <c:v>44.175052000000001</c:v>
                </c:pt>
                <c:pt idx="215">
                  <c:v>43.830067999999997</c:v>
                </c:pt>
                <c:pt idx="216">
                  <c:v>45.101351000000001</c:v>
                </c:pt>
                <c:pt idx="217">
                  <c:v>44.710583999999997</c:v>
                </c:pt>
                <c:pt idx="218">
                  <c:v>44.859935</c:v>
                </c:pt>
                <c:pt idx="219">
                  <c:v>45.334826999999997</c:v>
                </c:pt>
                <c:pt idx="220">
                  <c:v>43.912691000000002</c:v>
                </c:pt>
                <c:pt idx="221">
                  <c:v>43.956792</c:v>
                </c:pt>
                <c:pt idx="222">
                  <c:v>44.505690999999999</c:v>
                </c:pt>
                <c:pt idx="223">
                  <c:v>42.490951000000003</c:v>
                </c:pt>
                <c:pt idx="224">
                  <c:v>43.021701999999998</c:v>
                </c:pt>
                <c:pt idx="225">
                  <c:v>42.644067</c:v>
                </c:pt>
                <c:pt idx="226">
                  <c:v>42.557730999999997</c:v>
                </c:pt>
                <c:pt idx="227">
                  <c:v>42.815645000000004</c:v>
                </c:pt>
                <c:pt idx="228">
                  <c:v>42.549709</c:v>
                </c:pt>
                <c:pt idx="229">
                  <c:v>42.870432000000001</c:v>
                </c:pt>
                <c:pt idx="230">
                  <c:v>42.498086999999998</c:v>
                </c:pt>
                <c:pt idx="231">
                  <c:v>42.328657</c:v>
                </c:pt>
                <c:pt idx="232">
                  <c:v>42.360500000000002</c:v>
                </c:pt>
                <c:pt idx="233">
                  <c:v>43.130215</c:v>
                </c:pt>
                <c:pt idx="234">
                  <c:v>42.525463999999999</c:v>
                </c:pt>
                <c:pt idx="235">
                  <c:v>42.535691999999997</c:v>
                </c:pt>
                <c:pt idx="236">
                  <c:v>42.635452999999998</c:v>
                </c:pt>
                <c:pt idx="237">
                  <c:v>42.288972999999999</c:v>
                </c:pt>
                <c:pt idx="238">
                  <c:v>42.840307000000003</c:v>
                </c:pt>
                <c:pt idx="239">
                  <c:v>42.805903000000001</c:v>
                </c:pt>
                <c:pt idx="240">
                  <c:v>42.612740000000002</c:v>
                </c:pt>
                <c:pt idx="241">
                  <c:v>42.294181999999999</c:v>
                </c:pt>
                <c:pt idx="242">
                  <c:v>43.027006999999998</c:v>
                </c:pt>
                <c:pt idx="243">
                  <c:v>42.635561000000003</c:v>
                </c:pt>
                <c:pt idx="244">
                  <c:v>42.678097999999999</c:v>
                </c:pt>
                <c:pt idx="245">
                  <c:v>42.615861000000002</c:v>
                </c:pt>
                <c:pt idx="246">
                  <c:v>42.336402</c:v>
                </c:pt>
                <c:pt idx="247">
                  <c:v>43.123485000000002</c:v>
                </c:pt>
                <c:pt idx="248">
                  <c:v>42.528359999999999</c:v>
                </c:pt>
                <c:pt idx="249">
                  <c:v>42.328414000000002</c:v>
                </c:pt>
                <c:pt idx="250">
                  <c:v>42.386493000000002</c:v>
                </c:pt>
                <c:pt idx="251">
                  <c:v>42.534238999999999</c:v>
                </c:pt>
                <c:pt idx="252">
                  <c:v>42.831871999999997</c:v>
                </c:pt>
                <c:pt idx="253">
                  <c:v>42.503010000000003</c:v>
                </c:pt>
                <c:pt idx="254">
                  <c:v>42.387708000000003</c:v>
                </c:pt>
                <c:pt idx="255">
                  <c:v>43.046298999999998</c:v>
                </c:pt>
                <c:pt idx="256">
                  <c:v>42.635452999999998</c:v>
                </c:pt>
                <c:pt idx="257">
                  <c:v>42.751412000000002</c:v>
                </c:pt>
                <c:pt idx="258">
                  <c:v>42.713090000000001</c:v>
                </c:pt>
                <c:pt idx="259">
                  <c:v>42.578474999999997</c:v>
                </c:pt>
                <c:pt idx="260">
                  <c:v>42.746879</c:v>
                </c:pt>
                <c:pt idx="261">
                  <c:v>43.057932000000001</c:v>
                </c:pt>
                <c:pt idx="262">
                  <c:v>42.443663000000001</c:v>
                </c:pt>
                <c:pt idx="263">
                  <c:v>42.728288999999997</c:v>
                </c:pt>
                <c:pt idx="264">
                  <c:v>42.843018999999998</c:v>
                </c:pt>
                <c:pt idx="265">
                  <c:v>42.643191999999999</c:v>
                </c:pt>
                <c:pt idx="266">
                  <c:v>42.847316999999997</c:v>
                </c:pt>
                <c:pt idx="267">
                  <c:v>42.524006</c:v>
                </c:pt>
                <c:pt idx="268">
                  <c:v>42.346153999999999</c:v>
                </c:pt>
                <c:pt idx="269">
                  <c:v>42.821714</c:v>
                </c:pt>
                <c:pt idx="270">
                  <c:v>42.849465000000002</c:v>
                </c:pt>
                <c:pt idx="271">
                  <c:v>42.294811000000003</c:v>
                </c:pt>
                <c:pt idx="272">
                  <c:v>42.374104000000003</c:v>
                </c:pt>
                <c:pt idx="273">
                  <c:v>43.220159000000002</c:v>
                </c:pt>
                <c:pt idx="274">
                  <c:v>42.828705999999997</c:v>
                </c:pt>
                <c:pt idx="275">
                  <c:v>42.562992000000001</c:v>
                </c:pt>
                <c:pt idx="276">
                  <c:v>42.346344999999999</c:v>
                </c:pt>
                <c:pt idx="277">
                  <c:v>42.347126000000003</c:v>
                </c:pt>
                <c:pt idx="278">
                  <c:v>42.528427000000001</c:v>
                </c:pt>
                <c:pt idx="279">
                  <c:v>42.860309999999998</c:v>
                </c:pt>
                <c:pt idx="280">
                  <c:v>42.284838999999998</c:v>
                </c:pt>
                <c:pt idx="281">
                  <c:v>42.380177000000003</c:v>
                </c:pt>
                <c:pt idx="282">
                  <c:v>42.767060999999998</c:v>
                </c:pt>
                <c:pt idx="283">
                  <c:v>75.910399999999996</c:v>
                </c:pt>
                <c:pt idx="284">
                  <c:v>22.654869999999999</c:v>
                </c:pt>
                <c:pt idx="285">
                  <c:v>0</c:v>
                </c:pt>
                <c:pt idx="286">
                  <c:v>10.073615999999999</c:v>
                </c:pt>
                <c:pt idx="287">
                  <c:v>6.3810000000000004E-3</c:v>
                </c:pt>
                <c:pt idx="288">
                  <c:v>49.045146000000003</c:v>
                </c:pt>
                <c:pt idx="289">
                  <c:v>25.261182000000002</c:v>
                </c:pt>
                <c:pt idx="290">
                  <c:v>29.217638000000001</c:v>
                </c:pt>
                <c:pt idx="291">
                  <c:v>56.446978999999999</c:v>
                </c:pt>
                <c:pt idx="292">
                  <c:v>63.918405</c:v>
                </c:pt>
                <c:pt idx="293">
                  <c:v>14.57746</c:v>
                </c:pt>
                <c:pt idx="294">
                  <c:v>45.453079000000002</c:v>
                </c:pt>
                <c:pt idx="295">
                  <c:v>3.1086079999999998</c:v>
                </c:pt>
                <c:pt idx="296">
                  <c:v>35.831867000000003</c:v>
                </c:pt>
                <c:pt idx="297">
                  <c:v>79.603200000000001</c:v>
                </c:pt>
                <c:pt idx="298">
                  <c:v>23.722318000000001</c:v>
                </c:pt>
                <c:pt idx="299">
                  <c:v>0</c:v>
                </c:pt>
                <c:pt idx="300">
                  <c:v>10.017382</c:v>
                </c:pt>
                <c:pt idx="301">
                  <c:v>0</c:v>
                </c:pt>
                <c:pt idx="302">
                  <c:v>59.631568999999999</c:v>
                </c:pt>
                <c:pt idx="303">
                  <c:v>27.423776</c:v>
                </c:pt>
                <c:pt idx="304">
                  <c:v>29.574835</c:v>
                </c:pt>
                <c:pt idx="305">
                  <c:v>59.596873000000002</c:v>
                </c:pt>
                <c:pt idx="306">
                  <c:v>66.159334999999999</c:v>
                </c:pt>
                <c:pt idx="307">
                  <c:v>16.260311999999999</c:v>
                </c:pt>
                <c:pt idx="308">
                  <c:v>45.830154</c:v>
                </c:pt>
                <c:pt idx="309">
                  <c:v>2.9824890000000002</c:v>
                </c:pt>
                <c:pt idx="310">
                  <c:v>33.694768000000003</c:v>
                </c:pt>
                <c:pt idx="311">
                  <c:v>77.4208</c:v>
                </c:pt>
                <c:pt idx="312">
                  <c:v>22.976102999999998</c:v>
                </c:pt>
                <c:pt idx="313">
                  <c:v>0</c:v>
                </c:pt>
                <c:pt idx="314">
                  <c:v>9.9892640000000004</c:v>
                </c:pt>
                <c:pt idx="315">
                  <c:v>0</c:v>
                </c:pt>
                <c:pt idx="316">
                  <c:v>84.391666000000001</c:v>
                </c:pt>
                <c:pt idx="317">
                  <c:v>22.340157999999999</c:v>
                </c:pt>
                <c:pt idx="318">
                  <c:v>32.855806000000001</c:v>
                </c:pt>
                <c:pt idx="319">
                  <c:v>58.306767000000001</c:v>
                </c:pt>
                <c:pt idx="320">
                  <c:v>49.392377000000003</c:v>
                </c:pt>
                <c:pt idx="321">
                  <c:v>15.534269999999999</c:v>
                </c:pt>
                <c:pt idx="322">
                  <c:v>45.521217</c:v>
                </c:pt>
                <c:pt idx="323">
                  <c:v>3.2214640000000001</c:v>
                </c:pt>
                <c:pt idx="324">
                  <c:v>30.686025000000001</c:v>
                </c:pt>
                <c:pt idx="325">
                  <c:v>80.460800000000006</c:v>
                </c:pt>
                <c:pt idx="326">
                  <c:v>22.760961999999999</c:v>
                </c:pt>
                <c:pt idx="327">
                  <c:v>0</c:v>
                </c:pt>
                <c:pt idx="328">
                  <c:v>10.035273999999999</c:v>
                </c:pt>
                <c:pt idx="329">
                  <c:v>1.9143E-2</c:v>
                </c:pt>
                <c:pt idx="330">
                  <c:v>84.278583999999995</c:v>
                </c:pt>
                <c:pt idx="331">
                  <c:v>26.486654000000001</c:v>
                </c:pt>
                <c:pt idx="332">
                  <c:v>33.180557999999998</c:v>
                </c:pt>
                <c:pt idx="333">
                  <c:v>59.218578000000001</c:v>
                </c:pt>
                <c:pt idx="334">
                  <c:v>65.564323999999999</c:v>
                </c:pt>
                <c:pt idx="335">
                  <c:v>13.011668</c:v>
                </c:pt>
                <c:pt idx="336">
                  <c:v>45.826307999999997</c:v>
                </c:pt>
                <c:pt idx="337">
                  <c:v>3.1922139999999999</c:v>
                </c:pt>
                <c:pt idx="338">
                  <c:v>30.785791</c:v>
                </c:pt>
                <c:pt idx="339">
                  <c:v>78.011791000000002</c:v>
                </c:pt>
                <c:pt idx="340">
                  <c:v>0</c:v>
                </c:pt>
                <c:pt idx="341">
                  <c:v>73.144752999999994</c:v>
                </c:pt>
                <c:pt idx="342">
                  <c:v>73.126681000000005</c:v>
                </c:pt>
                <c:pt idx="343">
                  <c:v>89.176188999999994</c:v>
                </c:pt>
                <c:pt idx="344">
                  <c:v>6.5661870000000002</c:v>
                </c:pt>
                <c:pt idx="345">
                  <c:v>19.327731</c:v>
                </c:pt>
                <c:pt idx="346">
                  <c:v>18.318923000000002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0.236511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3.0573920000000001</c:v>
                </c:pt>
                <c:pt idx="379">
                  <c:v>0.67829499999999998</c:v>
                </c:pt>
                <c:pt idx="380">
                  <c:v>0</c:v>
                </c:pt>
                <c:pt idx="381">
                  <c:v>3.2977759999999998</c:v>
                </c:pt>
                <c:pt idx="382">
                  <c:v>0.67829499999999998</c:v>
                </c:pt>
                <c:pt idx="383">
                  <c:v>0</c:v>
                </c:pt>
                <c:pt idx="384">
                  <c:v>3.0799280000000002</c:v>
                </c:pt>
                <c:pt idx="385">
                  <c:v>0.67829499999999998</c:v>
                </c:pt>
                <c:pt idx="386">
                  <c:v>0</c:v>
                </c:pt>
                <c:pt idx="387">
                  <c:v>3.072416</c:v>
                </c:pt>
                <c:pt idx="388">
                  <c:v>0.67829499999999998</c:v>
                </c:pt>
                <c:pt idx="389">
                  <c:v>0</c:v>
                </c:pt>
                <c:pt idx="390">
                  <c:v>3.125</c:v>
                </c:pt>
                <c:pt idx="391">
                  <c:v>0.67829499999999998</c:v>
                </c:pt>
                <c:pt idx="392">
                  <c:v>0</c:v>
                </c:pt>
                <c:pt idx="393">
                  <c:v>3.215144</c:v>
                </c:pt>
                <c:pt idx="394">
                  <c:v>0.67829499999999998</c:v>
                </c:pt>
                <c:pt idx="395">
                  <c:v>0</c:v>
                </c:pt>
                <c:pt idx="396">
                  <c:v>3.08744</c:v>
                </c:pt>
                <c:pt idx="397">
                  <c:v>0.67829499999999998</c:v>
                </c:pt>
                <c:pt idx="398">
                  <c:v>0</c:v>
                </c:pt>
                <c:pt idx="399">
                  <c:v>3.0949520000000001</c:v>
                </c:pt>
                <c:pt idx="400">
                  <c:v>0.67829499999999998</c:v>
                </c:pt>
                <c:pt idx="401">
                  <c:v>93.621793999999994</c:v>
                </c:pt>
                <c:pt idx="402">
                  <c:v>46.025511000000002</c:v>
                </c:pt>
                <c:pt idx="403">
                  <c:v>36.283735999999998</c:v>
                </c:pt>
                <c:pt idx="404">
                  <c:v>46.612740000000002</c:v>
                </c:pt>
                <c:pt idx="405">
                  <c:v>36.283735999999998</c:v>
                </c:pt>
                <c:pt idx="406">
                  <c:v>46.002178000000001</c:v>
                </c:pt>
                <c:pt idx="407">
                  <c:v>36.283735999999998</c:v>
                </c:pt>
                <c:pt idx="408">
                  <c:v>45.597729000000001</c:v>
                </c:pt>
                <c:pt idx="409">
                  <c:v>36.283735999999998</c:v>
                </c:pt>
                <c:pt idx="410">
                  <c:v>46.488294000000003</c:v>
                </c:pt>
                <c:pt idx="411">
                  <c:v>36.283735999999998</c:v>
                </c:pt>
                <c:pt idx="412">
                  <c:v>45.904953999999996</c:v>
                </c:pt>
                <c:pt idx="413">
                  <c:v>36.283735999999998</c:v>
                </c:pt>
                <c:pt idx="414">
                  <c:v>46.262735999999997</c:v>
                </c:pt>
                <c:pt idx="415">
                  <c:v>36.283735999999998</c:v>
                </c:pt>
                <c:pt idx="416">
                  <c:v>46.286070000000002</c:v>
                </c:pt>
                <c:pt idx="417">
                  <c:v>36.283735999999998</c:v>
                </c:pt>
                <c:pt idx="418">
                  <c:v>46.153846000000001</c:v>
                </c:pt>
                <c:pt idx="419">
                  <c:v>36.283735999999998</c:v>
                </c:pt>
                <c:pt idx="420">
                  <c:v>45.624951000000003</c:v>
                </c:pt>
                <c:pt idx="421">
                  <c:v>36.283735999999998</c:v>
                </c:pt>
                <c:pt idx="422">
                  <c:v>46.426071</c:v>
                </c:pt>
                <c:pt idx="423">
                  <c:v>36.283735999999998</c:v>
                </c:pt>
                <c:pt idx="424">
                  <c:v>46.103290000000001</c:v>
                </c:pt>
                <c:pt idx="425">
                  <c:v>36.283735999999998</c:v>
                </c:pt>
                <c:pt idx="426">
                  <c:v>45.947732999999999</c:v>
                </c:pt>
                <c:pt idx="427">
                  <c:v>36.283735999999998</c:v>
                </c:pt>
                <c:pt idx="428">
                  <c:v>46.461072000000001</c:v>
                </c:pt>
                <c:pt idx="429">
                  <c:v>36.283735999999998</c:v>
                </c:pt>
                <c:pt idx="430">
                  <c:v>50.038888999999998</c:v>
                </c:pt>
                <c:pt idx="431">
                  <c:v>36.283735999999998</c:v>
                </c:pt>
                <c:pt idx="432">
                  <c:v>45.862175999999998</c:v>
                </c:pt>
                <c:pt idx="433">
                  <c:v>36.283735999999998</c:v>
                </c:pt>
                <c:pt idx="434">
                  <c:v>45.741619</c:v>
                </c:pt>
                <c:pt idx="435">
                  <c:v>36.283735999999998</c:v>
                </c:pt>
                <c:pt idx="436">
                  <c:v>46.157735000000002</c:v>
                </c:pt>
                <c:pt idx="437">
                  <c:v>36.283735999999998</c:v>
                </c:pt>
                <c:pt idx="438">
                  <c:v>46.204402000000002</c:v>
                </c:pt>
                <c:pt idx="439">
                  <c:v>36.283735999999998</c:v>
                </c:pt>
                <c:pt idx="440">
                  <c:v>45.780509000000002</c:v>
                </c:pt>
                <c:pt idx="441">
                  <c:v>36.283735999999998</c:v>
                </c:pt>
                <c:pt idx="442">
                  <c:v>45.901066</c:v>
                </c:pt>
                <c:pt idx="443">
                  <c:v>36.283735999999998</c:v>
                </c:pt>
                <c:pt idx="444">
                  <c:v>45.512172</c:v>
                </c:pt>
                <c:pt idx="445">
                  <c:v>36.283735999999998</c:v>
                </c:pt>
                <c:pt idx="446">
                  <c:v>47.503306000000002</c:v>
                </c:pt>
                <c:pt idx="447">
                  <c:v>36.283735999999998</c:v>
                </c:pt>
                <c:pt idx="448">
                  <c:v>49.41666</c:v>
                </c:pt>
                <c:pt idx="449">
                  <c:v>36.283735999999998</c:v>
                </c:pt>
                <c:pt idx="450">
                  <c:v>46.317180999999998</c:v>
                </c:pt>
                <c:pt idx="451">
                  <c:v>36.283735999999998</c:v>
                </c:pt>
                <c:pt idx="452">
                  <c:v>46.083844999999997</c:v>
                </c:pt>
                <c:pt idx="453">
                  <c:v>36.283735999999998</c:v>
                </c:pt>
                <c:pt idx="454">
                  <c:v>47.149413000000003</c:v>
                </c:pt>
                <c:pt idx="455">
                  <c:v>36.283735999999998</c:v>
                </c:pt>
                <c:pt idx="456">
                  <c:v>46.060512000000003</c:v>
                </c:pt>
                <c:pt idx="457">
                  <c:v>36.283735999999998</c:v>
                </c:pt>
                <c:pt idx="458">
                  <c:v>45.348837000000003</c:v>
                </c:pt>
                <c:pt idx="459">
                  <c:v>36.283735999999998</c:v>
                </c:pt>
                <c:pt idx="460">
                  <c:v>45.516061000000001</c:v>
                </c:pt>
                <c:pt idx="461">
                  <c:v>36.283735999999998</c:v>
                </c:pt>
                <c:pt idx="462">
                  <c:v>46.181069000000001</c:v>
                </c:pt>
                <c:pt idx="463">
                  <c:v>36.283735999999998</c:v>
                </c:pt>
                <c:pt idx="464">
                  <c:v>45.640506999999999</c:v>
                </c:pt>
                <c:pt idx="465">
                  <c:v>36.283735999999998</c:v>
                </c:pt>
                <c:pt idx="466">
                  <c:v>45.792175</c:v>
                </c:pt>
                <c:pt idx="467">
                  <c:v>36.283735999999998</c:v>
                </c:pt>
                <c:pt idx="468">
                  <c:v>38.589872999999997</c:v>
                </c:pt>
                <c:pt idx="469">
                  <c:v>36.283735999999998</c:v>
                </c:pt>
                <c:pt idx="470">
                  <c:v>46.149957000000001</c:v>
                </c:pt>
                <c:pt idx="471">
                  <c:v>36.283735999999998</c:v>
                </c:pt>
                <c:pt idx="472">
                  <c:v>45.694952000000001</c:v>
                </c:pt>
                <c:pt idx="473">
                  <c:v>36.283735999999998</c:v>
                </c:pt>
                <c:pt idx="474">
                  <c:v>46.247180999999998</c:v>
                </c:pt>
                <c:pt idx="475">
                  <c:v>36.283735999999998</c:v>
                </c:pt>
                <c:pt idx="476">
                  <c:v>46.087733999999998</c:v>
                </c:pt>
                <c:pt idx="477">
                  <c:v>36.283735999999998</c:v>
                </c:pt>
                <c:pt idx="478">
                  <c:v>46.138289999999998</c:v>
                </c:pt>
                <c:pt idx="479">
                  <c:v>36.283735999999998</c:v>
                </c:pt>
                <c:pt idx="480">
                  <c:v>46.336626000000003</c:v>
                </c:pt>
                <c:pt idx="481">
                  <c:v>36.283735999999998</c:v>
                </c:pt>
                <c:pt idx="482">
                  <c:v>46.480516000000001</c:v>
                </c:pt>
                <c:pt idx="483">
                  <c:v>36.283735999999998</c:v>
                </c:pt>
                <c:pt idx="484">
                  <c:v>46.558295000000001</c:v>
                </c:pt>
                <c:pt idx="485">
                  <c:v>36.283735999999998</c:v>
                </c:pt>
                <c:pt idx="486">
                  <c:v>46.282181000000001</c:v>
                </c:pt>
                <c:pt idx="487">
                  <c:v>36.283735999999998</c:v>
                </c:pt>
                <c:pt idx="488">
                  <c:v>46.188847000000003</c:v>
                </c:pt>
                <c:pt idx="489">
                  <c:v>36.283735999999998</c:v>
                </c:pt>
                <c:pt idx="490">
                  <c:v>46.107179000000002</c:v>
                </c:pt>
                <c:pt idx="491">
                  <c:v>36.283735999999998</c:v>
                </c:pt>
                <c:pt idx="492">
                  <c:v>46.130513000000001</c:v>
                </c:pt>
                <c:pt idx="493">
                  <c:v>36.283735999999998</c:v>
                </c:pt>
                <c:pt idx="494">
                  <c:v>46.033289000000003</c:v>
                </c:pt>
                <c:pt idx="495">
                  <c:v>36.283735999999998</c:v>
                </c:pt>
                <c:pt idx="496">
                  <c:v>47.304969999999997</c:v>
                </c:pt>
                <c:pt idx="497">
                  <c:v>36.283735999999998</c:v>
                </c:pt>
                <c:pt idx="498">
                  <c:v>47.071634000000003</c:v>
                </c:pt>
                <c:pt idx="499">
                  <c:v>36.283735999999998</c:v>
                </c:pt>
                <c:pt idx="500">
                  <c:v>46.391070999999997</c:v>
                </c:pt>
                <c:pt idx="501">
                  <c:v>36.283735999999998</c:v>
                </c:pt>
                <c:pt idx="502">
                  <c:v>94.466271000000006</c:v>
                </c:pt>
                <c:pt idx="503">
                  <c:v>100</c:v>
                </c:pt>
                <c:pt idx="504">
                  <c:v>100</c:v>
                </c:pt>
                <c:pt idx="505">
                  <c:v>100</c:v>
                </c:pt>
                <c:pt idx="506">
                  <c:v>100</c:v>
                </c:pt>
                <c:pt idx="507">
                  <c:v>100</c:v>
                </c:pt>
                <c:pt idx="508">
                  <c:v>100</c:v>
                </c:pt>
                <c:pt idx="509">
                  <c:v>100</c:v>
                </c:pt>
                <c:pt idx="510">
                  <c:v>100</c:v>
                </c:pt>
                <c:pt idx="511">
                  <c:v>100</c:v>
                </c:pt>
                <c:pt idx="512">
                  <c:v>100</c:v>
                </c:pt>
                <c:pt idx="513">
                  <c:v>100</c:v>
                </c:pt>
                <c:pt idx="514">
                  <c:v>100</c:v>
                </c:pt>
                <c:pt idx="515">
                  <c:v>100</c:v>
                </c:pt>
                <c:pt idx="516">
                  <c:v>100</c:v>
                </c:pt>
                <c:pt idx="517">
                  <c:v>100</c:v>
                </c:pt>
                <c:pt idx="518">
                  <c:v>97.574996999999996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100</c:v>
                </c:pt>
                <c:pt idx="523">
                  <c:v>100</c:v>
                </c:pt>
                <c:pt idx="524">
                  <c:v>100</c:v>
                </c:pt>
                <c:pt idx="525">
                  <c:v>100</c:v>
                </c:pt>
                <c:pt idx="526">
                  <c:v>100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100</c:v>
                </c:pt>
                <c:pt idx="539">
                  <c:v>100</c:v>
                </c:pt>
                <c:pt idx="540">
                  <c:v>100</c:v>
                </c:pt>
                <c:pt idx="541">
                  <c:v>100</c:v>
                </c:pt>
                <c:pt idx="542">
                  <c:v>100</c:v>
                </c:pt>
                <c:pt idx="543">
                  <c:v>100</c:v>
                </c:pt>
                <c:pt idx="544">
                  <c:v>100</c:v>
                </c:pt>
                <c:pt idx="545">
                  <c:v>100</c:v>
                </c:pt>
                <c:pt idx="546">
                  <c:v>100</c:v>
                </c:pt>
                <c:pt idx="547">
                  <c:v>100</c:v>
                </c:pt>
                <c:pt idx="548">
                  <c:v>100</c:v>
                </c:pt>
                <c:pt idx="549">
                  <c:v>100</c:v>
                </c:pt>
                <c:pt idx="550">
                  <c:v>100</c:v>
                </c:pt>
                <c:pt idx="551">
                  <c:v>100</c:v>
                </c:pt>
                <c:pt idx="552">
                  <c:v>100</c:v>
                </c:pt>
                <c:pt idx="553">
                  <c:v>100</c:v>
                </c:pt>
                <c:pt idx="554">
                  <c:v>100</c:v>
                </c:pt>
                <c:pt idx="555">
                  <c:v>100</c:v>
                </c:pt>
                <c:pt idx="556">
                  <c:v>100</c:v>
                </c:pt>
                <c:pt idx="557">
                  <c:v>100</c:v>
                </c:pt>
                <c:pt idx="558">
                  <c:v>100</c:v>
                </c:pt>
                <c:pt idx="559">
                  <c:v>100</c:v>
                </c:pt>
                <c:pt idx="560">
                  <c:v>100</c:v>
                </c:pt>
                <c:pt idx="561">
                  <c:v>100</c:v>
                </c:pt>
                <c:pt idx="562">
                  <c:v>100</c:v>
                </c:pt>
                <c:pt idx="563">
                  <c:v>100</c:v>
                </c:pt>
                <c:pt idx="564">
                  <c:v>100</c:v>
                </c:pt>
                <c:pt idx="565">
                  <c:v>100</c:v>
                </c:pt>
                <c:pt idx="566">
                  <c:v>100</c:v>
                </c:pt>
                <c:pt idx="567">
                  <c:v>100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100</c:v>
                </c:pt>
                <c:pt idx="579">
                  <c:v>100</c:v>
                </c:pt>
                <c:pt idx="580">
                  <c:v>100</c:v>
                </c:pt>
                <c:pt idx="581">
                  <c:v>100</c:v>
                </c:pt>
                <c:pt idx="582">
                  <c:v>100</c:v>
                </c:pt>
                <c:pt idx="583">
                  <c:v>100</c:v>
                </c:pt>
                <c:pt idx="584">
                  <c:v>100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100</c:v>
                </c:pt>
                <c:pt idx="607">
                  <c:v>100</c:v>
                </c:pt>
                <c:pt idx="608">
                  <c:v>100</c:v>
                </c:pt>
                <c:pt idx="609">
                  <c:v>100</c:v>
                </c:pt>
                <c:pt idx="610">
                  <c:v>100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100</c:v>
                </c:pt>
                <c:pt idx="635">
                  <c:v>100</c:v>
                </c:pt>
                <c:pt idx="636">
                  <c:v>100</c:v>
                </c:pt>
                <c:pt idx="637">
                  <c:v>100</c:v>
                </c:pt>
                <c:pt idx="638">
                  <c:v>100</c:v>
                </c:pt>
                <c:pt idx="639">
                  <c:v>100</c:v>
                </c:pt>
                <c:pt idx="640">
                  <c:v>100</c:v>
                </c:pt>
                <c:pt idx="641">
                  <c:v>100</c:v>
                </c:pt>
                <c:pt idx="642">
                  <c:v>100</c:v>
                </c:pt>
                <c:pt idx="643">
                  <c:v>100</c:v>
                </c:pt>
                <c:pt idx="644">
                  <c:v>100</c:v>
                </c:pt>
                <c:pt idx="645">
                  <c:v>100</c:v>
                </c:pt>
                <c:pt idx="646">
                  <c:v>100</c:v>
                </c:pt>
                <c:pt idx="647">
                  <c:v>100</c:v>
                </c:pt>
                <c:pt idx="648">
                  <c:v>100</c:v>
                </c:pt>
                <c:pt idx="649">
                  <c:v>100</c:v>
                </c:pt>
                <c:pt idx="650">
                  <c:v>100</c:v>
                </c:pt>
                <c:pt idx="651">
                  <c:v>100</c:v>
                </c:pt>
                <c:pt idx="652">
                  <c:v>100</c:v>
                </c:pt>
                <c:pt idx="653">
                  <c:v>100</c:v>
                </c:pt>
                <c:pt idx="654">
                  <c:v>100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100</c:v>
                </c:pt>
                <c:pt idx="663">
                  <c:v>100</c:v>
                </c:pt>
                <c:pt idx="664">
                  <c:v>100</c:v>
                </c:pt>
                <c:pt idx="665">
                  <c:v>100</c:v>
                </c:pt>
                <c:pt idx="666">
                  <c:v>100</c:v>
                </c:pt>
                <c:pt idx="667">
                  <c:v>100</c:v>
                </c:pt>
                <c:pt idx="668">
                  <c:v>100</c:v>
                </c:pt>
                <c:pt idx="669">
                  <c:v>100</c:v>
                </c:pt>
                <c:pt idx="670">
                  <c:v>100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100</c:v>
                </c:pt>
                <c:pt idx="678">
                  <c:v>100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  <c:pt idx="687">
                  <c:v>100</c:v>
                </c:pt>
                <c:pt idx="688">
                  <c:v>100</c:v>
                </c:pt>
                <c:pt idx="689">
                  <c:v>100</c:v>
                </c:pt>
                <c:pt idx="690">
                  <c:v>100</c:v>
                </c:pt>
                <c:pt idx="691">
                  <c:v>100</c:v>
                </c:pt>
                <c:pt idx="692">
                  <c:v>100</c:v>
                </c:pt>
                <c:pt idx="693">
                  <c:v>100</c:v>
                </c:pt>
                <c:pt idx="694">
                  <c:v>100</c:v>
                </c:pt>
                <c:pt idx="695">
                  <c:v>100</c:v>
                </c:pt>
                <c:pt idx="696">
                  <c:v>100</c:v>
                </c:pt>
                <c:pt idx="697">
                  <c:v>100</c:v>
                </c:pt>
                <c:pt idx="698">
                  <c:v>100</c:v>
                </c:pt>
                <c:pt idx="699">
                  <c:v>100</c:v>
                </c:pt>
                <c:pt idx="700">
                  <c:v>100</c:v>
                </c:pt>
                <c:pt idx="701">
                  <c:v>100</c:v>
                </c:pt>
                <c:pt idx="702">
                  <c:v>100</c:v>
                </c:pt>
                <c:pt idx="703">
                  <c:v>100</c:v>
                </c:pt>
                <c:pt idx="704">
                  <c:v>100</c:v>
                </c:pt>
                <c:pt idx="705">
                  <c:v>100</c:v>
                </c:pt>
                <c:pt idx="706">
                  <c:v>100</c:v>
                </c:pt>
                <c:pt idx="707">
                  <c:v>100</c:v>
                </c:pt>
                <c:pt idx="708">
                  <c:v>100</c:v>
                </c:pt>
                <c:pt idx="709">
                  <c:v>100</c:v>
                </c:pt>
                <c:pt idx="710">
                  <c:v>100</c:v>
                </c:pt>
                <c:pt idx="711">
                  <c:v>100</c:v>
                </c:pt>
                <c:pt idx="712">
                  <c:v>100</c:v>
                </c:pt>
                <c:pt idx="713">
                  <c:v>100</c:v>
                </c:pt>
                <c:pt idx="714">
                  <c:v>100</c:v>
                </c:pt>
                <c:pt idx="715">
                  <c:v>100</c:v>
                </c:pt>
                <c:pt idx="716">
                  <c:v>100</c:v>
                </c:pt>
                <c:pt idx="717">
                  <c:v>100</c:v>
                </c:pt>
                <c:pt idx="718">
                  <c:v>100</c:v>
                </c:pt>
                <c:pt idx="719">
                  <c:v>100</c:v>
                </c:pt>
                <c:pt idx="720">
                  <c:v>100</c:v>
                </c:pt>
                <c:pt idx="721">
                  <c:v>100</c:v>
                </c:pt>
                <c:pt idx="722">
                  <c:v>100</c:v>
                </c:pt>
                <c:pt idx="723">
                  <c:v>100</c:v>
                </c:pt>
                <c:pt idx="724">
                  <c:v>100</c:v>
                </c:pt>
                <c:pt idx="725">
                  <c:v>100</c:v>
                </c:pt>
                <c:pt idx="726">
                  <c:v>100</c:v>
                </c:pt>
                <c:pt idx="727">
                  <c:v>100</c:v>
                </c:pt>
                <c:pt idx="728">
                  <c:v>100</c:v>
                </c:pt>
                <c:pt idx="729">
                  <c:v>100</c:v>
                </c:pt>
                <c:pt idx="730">
                  <c:v>100</c:v>
                </c:pt>
                <c:pt idx="731">
                  <c:v>100</c:v>
                </c:pt>
                <c:pt idx="732">
                  <c:v>100</c:v>
                </c:pt>
                <c:pt idx="733">
                  <c:v>100</c:v>
                </c:pt>
                <c:pt idx="734">
                  <c:v>100</c:v>
                </c:pt>
                <c:pt idx="735">
                  <c:v>100</c:v>
                </c:pt>
                <c:pt idx="736">
                  <c:v>100</c:v>
                </c:pt>
                <c:pt idx="737">
                  <c:v>100</c:v>
                </c:pt>
                <c:pt idx="738">
                  <c:v>100</c:v>
                </c:pt>
                <c:pt idx="739">
                  <c:v>100</c:v>
                </c:pt>
                <c:pt idx="740">
                  <c:v>100</c:v>
                </c:pt>
                <c:pt idx="741">
                  <c:v>100</c:v>
                </c:pt>
                <c:pt idx="742">
                  <c:v>100</c:v>
                </c:pt>
                <c:pt idx="743">
                  <c:v>100</c:v>
                </c:pt>
                <c:pt idx="744">
                  <c:v>100</c:v>
                </c:pt>
                <c:pt idx="745">
                  <c:v>100</c:v>
                </c:pt>
                <c:pt idx="746">
                  <c:v>100</c:v>
                </c:pt>
                <c:pt idx="747">
                  <c:v>100</c:v>
                </c:pt>
                <c:pt idx="748">
                  <c:v>100</c:v>
                </c:pt>
                <c:pt idx="749">
                  <c:v>100</c:v>
                </c:pt>
                <c:pt idx="750">
                  <c:v>100</c:v>
                </c:pt>
                <c:pt idx="751">
                  <c:v>100</c:v>
                </c:pt>
                <c:pt idx="752">
                  <c:v>100</c:v>
                </c:pt>
                <c:pt idx="753">
                  <c:v>100</c:v>
                </c:pt>
                <c:pt idx="754">
                  <c:v>100</c:v>
                </c:pt>
                <c:pt idx="755">
                  <c:v>100</c:v>
                </c:pt>
                <c:pt idx="756">
                  <c:v>100</c:v>
                </c:pt>
                <c:pt idx="757">
                  <c:v>100</c:v>
                </c:pt>
                <c:pt idx="758">
                  <c:v>100</c:v>
                </c:pt>
                <c:pt idx="759">
                  <c:v>100</c:v>
                </c:pt>
                <c:pt idx="760">
                  <c:v>100</c:v>
                </c:pt>
                <c:pt idx="761">
                  <c:v>100</c:v>
                </c:pt>
                <c:pt idx="762">
                  <c:v>100</c:v>
                </c:pt>
                <c:pt idx="763">
                  <c:v>100</c:v>
                </c:pt>
                <c:pt idx="764">
                  <c:v>100</c:v>
                </c:pt>
                <c:pt idx="765">
                  <c:v>100</c:v>
                </c:pt>
                <c:pt idx="766">
                  <c:v>100</c:v>
                </c:pt>
                <c:pt idx="767">
                  <c:v>100</c:v>
                </c:pt>
                <c:pt idx="768">
                  <c:v>100</c:v>
                </c:pt>
                <c:pt idx="769">
                  <c:v>100</c:v>
                </c:pt>
                <c:pt idx="770">
                  <c:v>100</c:v>
                </c:pt>
                <c:pt idx="771">
                  <c:v>100</c:v>
                </c:pt>
                <c:pt idx="772">
                  <c:v>100</c:v>
                </c:pt>
                <c:pt idx="773">
                  <c:v>100</c:v>
                </c:pt>
                <c:pt idx="774">
                  <c:v>100</c:v>
                </c:pt>
                <c:pt idx="775">
                  <c:v>100</c:v>
                </c:pt>
                <c:pt idx="776">
                  <c:v>100</c:v>
                </c:pt>
                <c:pt idx="777">
                  <c:v>100</c:v>
                </c:pt>
                <c:pt idx="778">
                  <c:v>100</c:v>
                </c:pt>
                <c:pt idx="779">
                  <c:v>100</c:v>
                </c:pt>
                <c:pt idx="780">
                  <c:v>100</c:v>
                </c:pt>
                <c:pt idx="781">
                  <c:v>100</c:v>
                </c:pt>
                <c:pt idx="782">
                  <c:v>100</c:v>
                </c:pt>
                <c:pt idx="783">
                  <c:v>100</c:v>
                </c:pt>
                <c:pt idx="784">
                  <c:v>100</c:v>
                </c:pt>
                <c:pt idx="785">
                  <c:v>100</c:v>
                </c:pt>
                <c:pt idx="786">
                  <c:v>100</c:v>
                </c:pt>
                <c:pt idx="787">
                  <c:v>100</c:v>
                </c:pt>
                <c:pt idx="788">
                  <c:v>100</c:v>
                </c:pt>
                <c:pt idx="789">
                  <c:v>100</c:v>
                </c:pt>
                <c:pt idx="790">
                  <c:v>100</c:v>
                </c:pt>
                <c:pt idx="791">
                  <c:v>100</c:v>
                </c:pt>
                <c:pt idx="792">
                  <c:v>100</c:v>
                </c:pt>
                <c:pt idx="793">
                  <c:v>100</c:v>
                </c:pt>
                <c:pt idx="794">
                  <c:v>100</c:v>
                </c:pt>
                <c:pt idx="795">
                  <c:v>100</c:v>
                </c:pt>
                <c:pt idx="796">
                  <c:v>100</c:v>
                </c:pt>
                <c:pt idx="797">
                  <c:v>100</c:v>
                </c:pt>
                <c:pt idx="798">
                  <c:v>100</c:v>
                </c:pt>
                <c:pt idx="799">
                  <c:v>100</c:v>
                </c:pt>
                <c:pt idx="800">
                  <c:v>100</c:v>
                </c:pt>
                <c:pt idx="801">
                  <c:v>100</c:v>
                </c:pt>
                <c:pt idx="802">
                  <c:v>100</c:v>
                </c:pt>
                <c:pt idx="803">
                  <c:v>100</c:v>
                </c:pt>
                <c:pt idx="804">
                  <c:v>100</c:v>
                </c:pt>
                <c:pt idx="805">
                  <c:v>100</c:v>
                </c:pt>
                <c:pt idx="806">
                  <c:v>100</c:v>
                </c:pt>
                <c:pt idx="807">
                  <c:v>100</c:v>
                </c:pt>
                <c:pt idx="808">
                  <c:v>100</c:v>
                </c:pt>
                <c:pt idx="809">
                  <c:v>100</c:v>
                </c:pt>
                <c:pt idx="810">
                  <c:v>100</c:v>
                </c:pt>
                <c:pt idx="811">
                  <c:v>100</c:v>
                </c:pt>
                <c:pt idx="812">
                  <c:v>100</c:v>
                </c:pt>
                <c:pt idx="813">
                  <c:v>100</c:v>
                </c:pt>
                <c:pt idx="814">
                  <c:v>100</c:v>
                </c:pt>
                <c:pt idx="815">
                  <c:v>100</c:v>
                </c:pt>
                <c:pt idx="816">
                  <c:v>100</c:v>
                </c:pt>
                <c:pt idx="817">
                  <c:v>100</c:v>
                </c:pt>
                <c:pt idx="818">
                  <c:v>100</c:v>
                </c:pt>
                <c:pt idx="819">
                  <c:v>100</c:v>
                </c:pt>
                <c:pt idx="820">
                  <c:v>100</c:v>
                </c:pt>
                <c:pt idx="821">
                  <c:v>100</c:v>
                </c:pt>
                <c:pt idx="822">
                  <c:v>100</c:v>
                </c:pt>
                <c:pt idx="823">
                  <c:v>100</c:v>
                </c:pt>
                <c:pt idx="824">
                  <c:v>100</c:v>
                </c:pt>
                <c:pt idx="825">
                  <c:v>100</c:v>
                </c:pt>
                <c:pt idx="826">
                  <c:v>100</c:v>
                </c:pt>
                <c:pt idx="827">
                  <c:v>100</c:v>
                </c:pt>
                <c:pt idx="828">
                  <c:v>100</c:v>
                </c:pt>
                <c:pt idx="829">
                  <c:v>100</c:v>
                </c:pt>
                <c:pt idx="830">
                  <c:v>100</c:v>
                </c:pt>
                <c:pt idx="831">
                  <c:v>100</c:v>
                </c:pt>
                <c:pt idx="832">
                  <c:v>100</c:v>
                </c:pt>
                <c:pt idx="833">
                  <c:v>100</c:v>
                </c:pt>
                <c:pt idx="834">
                  <c:v>100</c:v>
                </c:pt>
                <c:pt idx="835">
                  <c:v>100</c:v>
                </c:pt>
                <c:pt idx="836">
                  <c:v>100</c:v>
                </c:pt>
                <c:pt idx="837">
                  <c:v>100</c:v>
                </c:pt>
                <c:pt idx="838">
                  <c:v>100</c:v>
                </c:pt>
                <c:pt idx="839">
                  <c:v>100</c:v>
                </c:pt>
                <c:pt idx="840">
                  <c:v>100</c:v>
                </c:pt>
                <c:pt idx="841">
                  <c:v>100</c:v>
                </c:pt>
                <c:pt idx="842">
                  <c:v>100</c:v>
                </c:pt>
                <c:pt idx="843">
                  <c:v>100</c:v>
                </c:pt>
                <c:pt idx="844">
                  <c:v>100</c:v>
                </c:pt>
                <c:pt idx="845">
                  <c:v>100</c:v>
                </c:pt>
                <c:pt idx="846">
                  <c:v>100</c:v>
                </c:pt>
                <c:pt idx="847">
                  <c:v>100</c:v>
                </c:pt>
                <c:pt idx="848">
                  <c:v>100</c:v>
                </c:pt>
                <c:pt idx="849">
                  <c:v>100</c:v>
                </c:pt>
                <c:pt idx="850">
                  <c:v>100</c:v>
                </c:pt>
                <c:pt idx="851">
                  <c:v>100</c:v>
                </c:pt>
                <c:pt idx="852">
                  <c:v>100</c:v>
                </c:pt>
                <c:pt idx="853">
                  <c:v>100</c:v>
                </c:pt>
                <c:pt idx="854">
                  <c:v>100</c:v>
                </c:pt>
                <c:pt idx="855">
                  <c:v>100</c:v>
                </c:pt>
                <c:pt idx="856">
                  <c:v>100</c:v>
                </c:pt>
                <c:pt idx="857">
                  <c:v>100</c:v>
                </c:pt>
                <c:pt idx="858">
                  <c:v>100</c:v>
                </c:pt>
                <c:pt idx="859">
                  <c:v>100</c:v>
                </c:pt>
                <c:pt idx="860">
                  <c:v>100</c:v>
                </c:pt>
                <c:pt idx="861">
                  <c:v>100</c:v>
                </c:pt>
                <c:pt idx="862">
                  <c:v>100</c:v>
                </c:pt>
                <c:pt idx="863">
                  <c:v>100</c:v>
                </c:pt>
                <c:pt idx="864">
                  <c:v>100</c:v>
                </c:pt>
                <c:pt idx="865">
                  <c:v>100</c:v>
                </c:pt>
                <c:pt idx="866">
                  <c:v>100</c:v>
                </c:pt>
                <c:pt idx="867">
                  <c:v>100</c:v>
                </c:pt>
                <c:pt idx="868">
                  <c:v>100</c:v>
                </c:pt>
                <c:pt idx="869">
                  <c:v>100</c:v>
                </c:pt>
                <c:pt idx="870">
                  <c:v>100</c:v>
                </c:pt>
                <c:pt idx="871">
                  <c:v>100</c:v>
                </c:pt>
                <c:pt idx="872">
                  <c:v>100</c:v>
                </c:pt>
                <c:pt idx="873">
                  <c:v>100</c:v>
                </c:pt>
                <c:pt idx="874">
                  <c:v>100</c:v>
                </c:pt>
                <c:pt idx="875">
                  <c:v>100</c:v>
                </c:pt>
                <c:pt idx="876">
                  <c:v>100</c:v>
                </c:pt>
                <c:pt idx="877">
                  <c:v>100</c:v>
                </c:pt>
                <c:pt idx="878">
                  <c:v>100</c:v>
                </c:pt>
                <c:pt idx="879">
                  <c:v>100</c:v>
                </c:pt>
                <c:pt idx="880">
                  <c:v>100</c:v>
                </c:pt>
                <c:pt idx="881">
                  <c:v>100</c:v>
                </c:pt>
                <c:pt idx="882">
                  <c:v>100</c:v>
                </c:pt>
                <c:pt idx="883">
                  <c:v>100</c:v>
                </c:pt>
                <c:pt idx="884">
                  <c:v>100</c:v>
                </c:pt>
                <c:pt idx="885">
                  <c:v>100</c:v>
                </c:pt>
                <c:pt idx="886">
                  <c:v>100</c:v>
                </c:pt>
                <c:pt idx="887">
                  <c:v>100</c:v>
                </c:pt>
                <c:pt idx="888">
                  <c:v>100</c:v>
                </c:pt>
                <c:pt idx="889">
                  <c:v>100</c:v>
                </c:pt>
                <c:pt idx="890">
                  <c:v>100</c:v>
                </c:pt>
                <c:pt idx="891">
                  <c:v>100</c:v>
                </c:pt>
                <c:pt idx="892">
                  <c:v>100</c:v>
                </c:pt>
                <c:pt idx="893">
                  <c:v>100</c:v>
                </c:pt>
                <c:pt idx="894">
                  <c:v>100</c:v>
                </c:pt>
                <c:pt idx="895">
                  <c:v>100</c:v>
                </c:pt>
                <c:pt idx="896">
                  <c:v>100</c:v>
                </c:pt>
                <c:pt idx="897">
                  <c:v>100</c:v>
                </c:pt>
                <c:pt idx="898">
                  <c:v>100</c:v>
                </c:pt>
                <c:pt idx="899">
                  <c:v>100</c:v>
                </c:pt>
                <c:pt idx="900">
                  <c:v>100</c:v>
                </c:pt>
                <c:pt idx="901">
                  <c:v>100</c:v>
                </c:pt>
                <c:pt idx="902">
                  <c:v>100</c:v>
                </c:pt>
                <c:pt idx="903">
                  <c:v>100</c:v>
                </c:pt>
                <c:pt idx="904">
                  <c:v>100</c:v>
                </c:pt>
                <c:pt idx="905">
                  <c:v>100</c:v>
                </c:pt>
                <c:pt idx="906">
                  <c:v>100</c:v>
                </c:pt>
                <c:pt idx="907">
                  <c:v>100</c:v>
                </c:pt>
                <c:pt idx="908">
                  <c:v>100</c:v>
                </c:pt>
                <c:pt idx="909">
                  <c:v>100</c:v>
                </c:pt>
                <c:pt idx="910">
                  <c:v>100</c:v>
                </c:pt>
                <c:pt idx="911">
                  <c:v>100</c:v>
                </c:pt>
                <c:pt idx="912">
                  <c:v>100</c:v>
                </c:pt>
                <c:pt idx="913">
                  <c:v>100</c:v>
                </c:pt>
                <c:pt idx="914">
                  <c:v>100</c:v>
                </c:pt>
                <c:pt idx="915">
                  <c:v>100</c:v>
                </c:pt>
                <c:pt idx="916">
                  <c:v>100</c:v>
                </c:pt>
                <c:pt idx="917">
                  <c:v>100</c:v>
                </c:pt>
                <c:pt idx="918">
                  <c:v>100</c:v>
                </c:pt>
                <c:pt idx="919">
                  <c:v>100</c:v>
                </c:pt>
                <c:pt idx="920">
                  <c:v>100</c:v>
                </c:pt>
                <c:pt idx="921">
                  <c:v>100</c:v>
                </c:pt>
                <c:pt idx="922">
                  <c:v>100</c:v>
                </c:pt>
                <c:pt idx="923">
                  <c:v>100</c:v>
                </c:pt>
                <c:pt idx="924">
                  <c:v>100</c:v>
                </c:pt>
                <c:pt idx="925">
                  <c:v>100</c:v>
                </c:pt>
                <c:pt idx="926">
                  <c:v>100</c:v>
                </c:pt>
                <c:pt idx="927">
                  <c:v>100</c:v>
                </c:pt>
                <c:pt idx="928">
                  <c:v>100</c:v>
                </c:pt>
                <c:pt idx="929">
                  <c:v>100</c:v>
                </c:pt>
                <c:pt idx="930">
                  <c:v>100</c:v>
                </c:pt>
                <c:pt idx="931">
                  <c:v>100</c:v>
                </c:pt>
                <c:pt idx="932">
                  <c:v>100</c:v>
                </c:pt>
                <c:pt idx="933">
                  <c:v>100</c:v>
                </c:pt>
                <c:pt idx="934">
                  <c:v>100</c:v>
                </c:pt>
                <c:pt idx="935">
                  <c:v>100</c:v>
                </c:pt>
                <c:pt idx="936">
                  <c:v>100</c:v>
                </c:pt>
                <c:pt idx="937">
                  <c:v>100</c:v>
                </c:pt>
                <c:pt idx="938">
                  <c:v>100</c:v>
                </c:pt>
                <c:pt idx="939">
                  <c:v>100</c:v>
                </c:pt>
                <c:pt idx="940">
                  <c:v>100</c:v>
                </c:pt>
                <c:pt idx="941">
                  <c:v>100</c:v>
                </c:pt>
                <c:pt idx="942">
                  <c:v>100</c:v>
                </c:pt>
                <c:pt idx="943">
                  <c:v>100</c:v>
                </c:pt>
                <c:pt idx="944">
                  <c:v>100</c:v>
                </c:pt>
                <c:pt idx="945">
                  <c:v>100</c:v>
                </c:pt>
                <c:pt idx="946">
                  <c:v>100</c:v>
                </c:pt>
                <c:pt idx="947">
                  <c:v>100</c:v>
                </c:pt>
                <c:pt idx="948">
                  <c:v>100</c:v>
                </c:pt>
                <c:pt idx="949">
                  <c:v>100</c:v>
                </c:pt>
                <c:pt idx="950">
                  <c:v>100</c:v>
                </c:pt>
                <c:pt idx="951">
                  <c:v>100</c:v>
                </c:pt>
                <c:pt idx="952">
                  <c:v>100</c:v>
                </c:pt>
                <c:pt idx="953">
                  <c:v>100</c:v>
                </c:pt>
                <c:pt idx="954">
                  <c:v>100</c:v>
                </c:pt>
                <c:pt idx="955">
                  <c:v>100</c:v>
                </c:pt>
                <c:pt idx="956">
                  <c:v>100</c:v>
                </c:pt>
                <c:pt idx="957">
                  <c:v>100</c:v>
                </c:pt>
                <c:pt idx="958">
                  <c:v>100</c:v>
                </c:pt>
                <c:pt idx="959">
                  <c:v>100</c:v>
                </c:pt>
                <c:pt idx="960">
                  <c:v>100</c:v>
                </c:pt>
                <c:pt idx="961">
                  <c:v>100</c:v>
                </c:pt>
                <c:pt idx="962">
                  <c:v>100</c:v>
                </c:pt>
                <c:pt idx="963">
                  <c:v>100</c:v>
                </c:pt>
                <c:pt idx="964">
                  <c:v>100</c:v>
                </c:pt>
                <c:pt idx="965">
                  <c:v>100</c:v>
                </c:pt>
                <c:pt idx="966">
                  <c:v>100</c:v>
                </c:pt>
                <c:pt idx="967">
                  <c:v>100</c:v>
                </c:pt>
                <c:pt idx="968">
                  <c:v>100</c:v>
                </c:pt>
                <c:pt idx="969">
                  <c:v>100</c:v>
                </c:pt>
                <c:pt idx="970">
                  <c:v>100</c:v>
                </c:pt>
                <c:pt idx="971">
                  <c:v>100</c:v>
                </c:pt>
                <c:pt idx="972">
                  <c:v>100</c:v>
                </c:pt>
                <c:pt idx="973">
                  <c:v>100</c:v>
                </c:pt>
                <c:pt idx="974">
                  <c:v>100</c:v>
                </c:pt>
                <c:pt idx="975">
                  <c:v>100</c:v>
                </c:pt>
                <c:pt idx="976">
                  <c:v>100</c:v>
                </c:pt>
                <c:pt idx="977">
                  <c:v>100</c:v>
                </c:pt>
                <c:pt idx="978">
                  <c:v>100</c:v>
                </c:pt>
                <c:pt idx="979">
                  <c:v>100</c:v>
                </c:pt>
                <c:pt idx="980">
                  <c:v>100</c:v>
                </c:pt>
                <c:pt idx="981">
                  <c:v>100</c:v>
                </c:pt>
                <c:pt idx="982">
                  <c:v>100</c:v>
                </c:pt>
                <c:pt idx="983">
                  <c:v>100</c:v>
                </c:pt>
                <c:pt idx="984">
                  <c:v>100</c:v>
                </c:pt>
                <c:pt idx="985">
                  <c:v>100</c:v>
                </c:pt>
                <c:pt idx="986">
                  <c:v>100</c:v>
                </c:pt>
                <c:pt idx="987">
                  <c:v>100</c:v>
                </c:pt>
                <c:pt idx="988">
                  <c:v>100</c:v>
                </c:pt>
                <c:pt idx="989">
                  <c:v>100</c:v>
                </c:pt>
                <c:pt idx="990">
                  <c:v>100</c:v>
                </c:pt>
                <c:pt idx="991">
                  <c:v>100</c:v>
                </c:pt>
                <c:pt idx="992">
                  <c:v>100</c:v>
                </c:pt>
                <c:pt idx="993">
                  <c:v>100</c:v>
                </c:pt>
                <c:pt idx="994">
                  <c:v>100</c:v>
                </c:pt>
                <c:pt idx="995">
                  <c:v>100</c:v>
                </c:pt>
                <c:pt idx="996">
                  <c:v>100</c:v>
                </c:pt>
                <c:pt idx="997">
                  <c:v>100</c:v>
                </c:pt>
                <c:pt idx="998">
                  <c:v>100</c:v>
                </c:pt>
                <c:pt idx="999">
                  <c:v>100</c:v>
                </c:pt>
                <c:pt idx="1000">
                  <c:v>100</c:v>
                </c:pt>
                <c:pt idx="1001">
                  <c:v>100</c:v>
                </c:pt>
                <c:pt idx="1002">
                  <c:v>100</c:v>
                </c:pt>
                <c:pt idx="1003">
                  <c:v>100</c:v>
                </c:pt>
                <c:pt idx="1004">
                  <c:v>100</c:v>
                </c:pt>
                <c:pt idx="1005">
                  <c:v>100</c:v>
                </c:pt>
                <c:pt idx="1006">
                  <c:v>100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100</c:v>
                </c:pt>
                <c:pt idx="1018">
                  <c:v>100</c:v>
                </c:pt>
                <c:pt idx="1019">
                  <c:v>100</c:v>
                </c:pt>
                <c:pt idx="1020">
                  <c:v>100</c:v>
                </c:pt>
                <c:pt idx="1021">
                  <c:v>100</c:v>
                </c:pt>
                <c:pt idx="1022">
                  <c:v>100</c:v>
                </c:pt>
                <c:pt idx="1023">
                  <c:v>100</c:v>
                </c:pt>
                <c:pt idx="1024">
                  <c:v>100</c:v>
                </c:pt>
                <c:pt idx="1025">
                  <c:v>100</c:v>
                </c:pt>
                <c:pt idx="1026">
                  <c:v>100</c:v>
                </c:pt>
                <c:pt idx="1027">
                  <c:v>100</c:v>
                </c:pt>
                <c:pt idx="1028">
                  <c:v>96.152175999999997</c:v>
                </c:pt>
                <c:pt idx="1029">
                  <c:v>22.570450000000001</c:v>
                </c:pt>
                <c:pt idx="1030">
                  <c:v>12.735637000000001</c:v>
                </c:pt>
                <c:pt idx="1031">
                  <c:v>66.806995000000001</c:v>
                </c:pt>
                <c:pt idx="1032">
                  <c:v>14.373322999999999</c:v>
                </c:pt>
                <c:pt idx="1033">
                  <c:v>66.806995000000001</c:v>
                </c:pt>
                <c:pt idx="1034">
                  <c:v>14.374302999999999</c:v>
                </c:pt>
                <c:pt idx="1035">
                  <c:v>1.5151520000000001</c:v>
                </c:pt>
                <c:pt idx="1036">
                  <c:v>2.2727270000000002</c:v>
                </c:pt>
                <c:pt idx="1037">
                  <c:v>2.5252530000000002</c:v>
                </c:pt>
                <c:pt idx="1038">
                  <c:v>2.6515149999999998</c:v>
                </c:pt>
                <c:pt idx="1039">
                  <c:v>2.7272729999999998</c:v>
                </c:pt>
                <c:pt idx="1040">
                  <c:v>2.7777780000000001</c:v>
                </c:pt>
                <c:pt idx="1041">
                  <c:v>2.8138529999999999</c:v>
                </c:pt>
                <c:pt idx="1042">
                  <c:v>2.8409089999999999</c:v>
                </c:pt>
                <c:pt idx="1043">
                  <c:v>2.8619530000000002</c:v>
                </c:pt>
                <c:pt idx="1044">
                  <c:v>2.8787880000000001</c:v>
                </c:pt>
                <c:pt idx="1045">
                  <c:v>2.8925619999999999</c:v>
                </c:pt>
                <c:pt idx="1046">
                  <c:v>2.9040400000000002</c:v>
                </c:pt>
                <c:pt idx="1047">
                  <c:v>2.9137529999999998</c:v>
                </c:pt>
                <c:pt idx="1048">
                  <c:v>2.922078</c:v>
                </c:pt>
                <c:pt idx="1049">
                  <c:v>2.9292929999999999</c:v>
                </c:pt>
                <c:pt idx="1050">
                  <c:v>2.9356059999999999</c:v>
                </c:pt>
                <c:pt idx="1051">
                  <c:v>2.941176</c:v>
                </c:pt>
                <c:pt idx="1052">
                  <c:v>2.9461279999999999</c:v>
                </c:pt>
                <c:pt idx="1053">
                  <c:v>2.950558</c:v>
                </c:pt>
                <c:pt idx="1054">
                  <c:v>2.954545</c:v>
                </c:pt>
                <c:pt idx="1055">
                  <c:v>2.9581529999999998</c:v>
                </c:pt>
                <c:pt idx="1056">
                  <c:v>2.961433</c:v>
                </c:pt>
                <c:pt idx="1057">
                  <c:v>2.9644270000000001</c:v>
                </c:pt>
                <c:pt idx="1058">
                  <c:v>2.9671720000000001</c:v>
                </c:pt>
                <c:pt idx="1059">
                  <c:v>2.969697</c:v>
                </c:pt>
                <c:pt idx="1060">
                  <c:v>2.9720279999999999</c:v>
                </c:pt>
                <c:pt idx="1061">
                  <c:v>2.974186</c:v>
                </c:pt>
                <c:pt idx="1062">
                  <c:v>2.9761899999999999</c:v>
                </c:pt>
                <c:pt idx="1063">
                  <c:v>2.978056</c:v>
                </c:pt>
                <c:pt idx="1064">
                  <c:v>2.9797980000000002</c:v>
                </c:pt>
                <c:pt idx="1065">
                  <c:v>2.981427</c:v>
                </c:pt>
                <c:pt idx="1066">
                  <c:v>2.982955</c:v>
                </c:pt>
                <c:pt idx="1067">
                  <c:v>2.9843890000000002</c:v>
                </c:pt>
                <c:pt idx="1068">
                  <c:v>2.9857399999999998</c:v>
                </c:pt>
                <c:pt idx="1069">
                  <c:v>2.9870130000000001</c:v>
                </c:pt>
                <c:pt idx="1070">
                  <c:v>2.9882149999999998</c:v>
                </c:pt>
                <c:pt idx="1071">
                  <c:v>2.9893529999999999</c:v>
                </c:pt>
                <c:pt idx="1072">
                  <c:v>2.9904310000000001</c:v>
                </c:pt>
                <c:pt idx="1073">
                  <c:v>2.9914529999999999</c:v>
                </c:pt>
                <c:pt idx="1074">
                  <c:v>2.9924240000000002</c:v>
                </c:pt>
                <c:pt idx="1075">
                  <c:v>2.9933480000000001</c:v>
                </c:pt>
                <c:pt idx="1076">
                  <c:v>2.9942280000000001</c:v>
                </c:pt>
                <c:pt idx="1077">
                  <c:v>2.9950670000000001</c:v>
                </c:pt>
                <c:pt idx="1078">
                  <c:v>2.9958680000000002</c:v>
                </c:pt>
                <c:pt idx="1079">
                  <c:v>2.9966330000000001</c:v>
                </c:pt>
                <c:pt idx="1080">
                  <c:v>2.9973649999999998</c:v>
                </c:pt>
                <c:pt idx="1081">
                  <c:v>2.9980660000000001</c:v>
                </c:pt>
                <c:pt idx="1082">
                  <c:v>2.9987370000000002</c:v>
                </c:pt>
                <c:pt idx="1083">
                  <c:v>2.9993820000000002</c:v>
                </c:pt>
                <c:pt idx="1084">
                  <c:v>3</c:v>
                </c:pt>
                <c:pt idx="1085">
                  <c:v>3.000594</c:v>
                </c:pt>
                <c:pt idx="1086">
                  <c:v>3.001166</c:v>
                </c:pt>
                <c:pt idx="1087">
                  <c:v>3.0017149999999999</c:v>
                </c:pt>
                <c:pt idx="1088">
                  <c:v>3.0022449999999998</c:v>
                </c:pt>
                <c:pt idx="1089">
                  <c:v>3.0027550000000001</c:v>
                </c:pt>
                <c:pt idx="1090">
                  <c:v>3.003247</c:v>
                </c:pt>
                <c:pt idx="1091">
                  <c:v>3.0037210000000001</c:v>
                </c:pt>
                <c:pt idx="1092">
                  <c:v>3.0041799999999999</c:v>
                </c:pt>
                <c:pt idx="1093">
                  <c:v>3.0046219999999999</c:v>
                </c:pt>
                <c:pt idx="1094">
                  <c:v>3.0050509999999999</c:v>
                </c:pt>
                <c:pt idx="1095">
                  <c:v>3.0054639999999999</c:v>
                </c:pt>
                <c:pt idx="1096">
                  <c:v>3.005865</c:v>
                </c:pt>
                <c:pt idx="1097">
                  <c:v>3.0062530000000001</c:v>
                </c:pt>
                <c:pt idx="1098">
                  <c:v>3.0066290000000002</c:v>
                </c:pt>
                <c:pt idx="1099">
                  <c:v>3.006993</c:v>
                </c:pt>
                <c:pt idx="1100">
                  <c:v>3.0073460000000001</c:v>
                </c:pt>
                <c:pt idx="1101">
                  <c:v>3.0076890000000001</c:v>
                </c:pt>
                <c:pt idx="1102">
                  <c:v>3.0080209999999998</c:v>
                </c:pt>
                <c:pt idx="1103">
                  <c:v>3.0083440000000001</c:v>
                </c:pt>
                <c:pt idx="1104">
                  <c:v>3.0086580000000001</c:v>
                </c:pt>
                <c:pt idx="1105">
                  <c:v>3.0089630000000001</c:v>
                </c:pt>
                <c:pt idx="1106">
                  <c:v>3.0092590000000001</c:v>
                </c:pt>
                <c:pt idx="1107">
                  <c:v>3.0095480000000001</c:v>
                </c:pt>
                <c:pt idx="1108">
                  <c:v>3.0098280000000002</c:v>
                </c:pt>
                <c:pt idx="1109">
                  <c:v>3.0101010000000001</c:v>
                </c:pt>
                <c:pt idx="1110">
                  <c:v>3.010367</c:v>
                </c:pt>
                <c:pt idx="1111">
                  <c:v>3.0106259999999998</c:v>
                </c:pt>
                <c:pt idx="1112">
                  <c:v>3.0108779999999999</c:v>
                </c:pt>
                <c:pt idx="1113">
                  <c:v>3.0111240000000001</c:v>
                </c:pt>
                <c:pt idx="1114">
                  <c:v>3.0113639999999999</c:v>
                </c:pt>
                <c:pt idx="1115">
                  <c:v>3.0115970000000001</c:v>
                </c:pt>
                <c:pt idx="1116">
                  <c:v>3.0118260000000001</c:v>
                </c:pt>
                <c:pt idx="1117">
                  <c:v>3.0120480000000001</c:v>
                </c:pt>
                <c:pt idx="1118">
                  <c:v>3.0122659999999999</c:v>
                </c:pt>
                <c:pt idx="1119">
                  <c:v>3.0124780000000002</c:v>
                </c:pt>
                <c:pt idx="1120">
                  <c:v>3.0126849999999998</c:v>
                </c:pt>
                <c:pt idx="1121">
                  <c:v>3.0128870000000001</c:v>
                </c:pt>
                <c:pt idx="1122">
                  <c:v>3.0130849999999998</c:v>
                </c:pt>
                <c:pt idx="1123">
                  <c:v>3.0132789999999998</c:v>
                </c:pt>
                <c:pt idx="1124">
                  <c:v>3.013468</c:v>
                </c:pt>
                <c:pt idx="1125">
                  <c:v>3.0136530000000001</c:v>
                </c:pt>
                <c:pt idx="1126">
                  <c:v>3.0138340000000001</c:v>
                </c:pt>
                <c:pt idx="1127">
                  <c:v>3.014011</c:v>
                </c:pt>
                <c:pt idx="1128">
                  <c:v>3.0141840000000002</c:v>
                </c:pt>
                <c:pt idx="1129">
                  <c:v>3.014354</c:v>
                </c:pt>
                <c:pt idx="1130">
                  <c:v>3.0145200000000001</c:v>
                </c:pt>
                <c:pt idx="1131">
                  <c:v>3.0146829999999998</c:v>
                </c:pt>
                <c:pt idx="1132">
                  <c:v>3.0148419999999998</c:v>
                </c:pt>
                <c:pt idx="1133">
                  <c:v>3.0149979999999998</c:v>
                </c:pt>
                <c:pt idx="1134">
                  <c:v>3.0151520000000001</c:v>
                </c:pt>
                <c:pt idx="1135">
                  <c:v>3.0153020000000001</c:v>
                </c:pt>
                <c:pt idx="1136">
                  <c:v>3.0154489999999998</c:v>
                </c:pt>
                <c:pt idx="1137">
                  <c:v>3.015593</c:v>
                </c:pt>
                <c:pt idx="1138">
                  <c:v>3.001166</c:v>
                </c:pt>
                <c:pt idx="1139">
                  <c:v>3.015873</c:v>
                </c:pt>
                <c:pt idx="1140">
                  <c:v>3.0160089999999999</c:v>
                </c:pt>
                <c:pt idx="1141">
                  <c:v>3.016143</c:v>
                </c:pt>
                <c:pt idx="1142">
                  <c:v>3.0022449999999998</c:v>
                </c:pt>
                <c:pt idx="1143">
                  <c:v>3.0164029999999999</c:v>
                </c:pt>
                <c:pt idx="1144">
                  <c:v>3.0165289999999998</c:v>
                </c:pt>
                <c:pt idx="1145">
                  <c:v>3.0166529999999998</c:v>
                </c:pt>
                <c:pt idx="1146">
                  <c:v>3.125</c:v>
                </c:pt>
                <c:pt idx="1147">
                  <c:v>3.2448380000000001</c:v>
                </c:pt>
                <c:pt idx="1148">
                  <c:v>3.64168</c:v>
                </c:pt>
                <c:pt idx="1149">
                  <c:v>3.9262190000000001</c:v>
                </c:pt>
                <c:pt idx="1150">
                  <c:v>3.9315570000000002</c:v>
                </c:pt>
                <c:pt idx="1151">
                  <c:v>4.856255</c:v>
                </c:pt>
                <c:pt idx="1152">
                  <c:v>5.3287110000000002</c:v>
                </c:pt>
                <c:pt idx="1153">
                  <c:v>6.1624650000000001</c:v>
                </c:pt>
                <c:pt idx="1154">
                  <c:v>6.6540400000000002</c:v>
                </c:pt>
                <c:pt idx="1155">
                  <c:v>7.3127969999999998</c:v>
                </c:pt>
                <c:pt idx="1156">
                  <c:v>7.6751120000000004</c:v>
                </c:pt>
                <c:pt idx="1157">
                  <c:v>8.2163090000000008</c:v>
                </c:pt>
                <c:pt idx="1158">
                  <c:v>8.5899319999999992</c:v>
                </c:pt>
                <c:pt idx="1159">
                  <c:v>9.3333329999999997</c:v>
                </c:pt>
                <c:pt idx="1160">
                  <c:v>9.7402599999999993</c:v>
                </c:pt>
                <c:pt idx="1161">
                  <c:v>10.5822</c:v>
                </c:pt>
                <c:pt idx="1162">
                  <c:v>9.5643940000000001</c:v>
                </c:pt>
                <c:pt idx="1163">
                  <c:v>8.9835360000000009</c:v>
                </c:pt>
                <c:pt idx="1164">
                  <c:v>8.8504090000000009</c:v>
                </c:pt>
                <c:pt idx="1165">
                  <c:v>8.8363639999999997</c:v>
                </c:pt>
                <c:pt idx="1166">
                  <c:v>8.7609969999999997</c:v>
                </c:pt>
                <c:pt idx="1167">
                  <c:v>9.0909089999999999</c:v>
                </c:pt>
                <c:pt idx="1168">
                  <c:v>9.2523599999999995</c:v>
                </c:pt>
                <c:pt idx="1169">
                  <c:v>9.5917860000000008</c:v>
                </c:pt>
                <c:pt idx="1170">
                  <c:v>9.3181820000000002</c:v>
                </c:pt>
                <c:pt idx="1171">
                  <c:v>9.6765980000000003</c:v>
                </c:pt>
                <c:pt idx="1172">
                  <c:v>9.2835129999999992</c:v>
                </c:pt>
                <c:pt idx="1173">
                  <c:v>9.9197100000000002</c:v>
                </c:pt>
                <c:pt idx="1174">
                  <c:v>9.469697</c:v>
                </c:pt>
                <c:pt idx="1175">
                  <c:v>9.7364949999999997</c:v>
                </c:pt>
                <c:pt idx="1176">
                  <c:v>9.4098880000000005</c:v>
                </c:pt>
                <c:pt idx="1177">
                  <c:v>9.922231</c:v>
                </c:pt>
                <c:pt idx="1178">
                  <c:v>10.281385</c:v>
                </c:pt>
                <c:pt idx="1179">
                  <c:v>10.674310999999999</c:v>
                </c:pt>
                <c:pt idx="1180">
                  <c:v>10.578512</c:v>
                </c:pt>
                <c:pt idx="1181">
                  <c:v>10.995274</c:v>
                </c:pt>
                <c:pt idx="1182">
                  <c:v>10.521886</c:v>
                </c:pt>
                <c:pt idx="1183">
                  <c:v>10.988389</c:v>
                </c:pt>
                <c:pt idx="1184">
                  <c:v>10.863350000000001</c:v>
                </c:pt>
                <c:pt idx="1185">
                  <c:v>11.139970999999999</c:v>
                </c:pt>
                <c:pt idx="1186">
                  <c:v>10.853730000000001</c:v>
                </c:pt>
                <c:pt idx="1187">
                  <c:v>11.591645</c:v>
                </c:pt>
                <c:pt idx="1188">
                  <c:v>11.482472</c:v>
                </c:pt>
                <c:pt idx="1189">
                  <c:v>11.581158</c:v>
                </c:pt>
                <c:pt idx="1190">
                  <c:v>11.227273</c:v>
                </c:pt>
                <c:pt idx="1191">
                  <c:v>11.906948</c:v>
                </c:pt>
                <c:pt idx="1192">
                  <c:v>11.657389999999999</c:v>
                </c:pt>
                <c:pt idx="1193">
                  <c:v>11.793189999999999</c:v>
                </c:pt>
                <c:pt idx="1194">
                  <c:v>12.263258</c:v>
                </c:pt>
                <c:pt idx="1195">
                  <c:v>12.583731999999999</c:v>
                </c:pt>
                <c:pt idx="1196">
                  <c:v>12.588652</c:v>
                </c:pt>
                <c:pt idx="1197">
                  <c:v>12.85435</c:v>
                </c:pt>
                <c:pt idx="1198">
                  <c:v>12.615283</c:v>
                </c:pt>
                <c:pt idx="1199">
                  <c:v>13.320012999999999</c:v>
                </c:pt>
                <c:pt idx="1200">
                  <c:v>13.367003</c:v>
                </c:pt>
                <c:pt idx="1201">
                  <c:v>13.670412000000001</c:v>
                </c:pt>
                <c:pt idx="1202">
                  <c:v>13.223140000000001</c:v>
                </c:pt>
                <c:pt idx="1203">
                  <c:v>13.775688000000001</c:v>
                </c:pt>
                <c:pt idx="1204">
                  <c:v>13.900634</c:v>
                </c:pt>
                <c:pt idx="1205">
                  <c:v>13.939394</c:v>
                </c:pt>
                <c:pt idx="1206">
                  <c:v>13.979075999999999</c:v>
                </c:pt>
                <c:pt idx="1207">
                  <c:v>14.403067</c:v>
                </c:pt>
                <c:pt idx="1208">
                  <c:v>14.005913</c:v>
                </c:pt>
                <c:pt idx="1209">
                  <c:v>14.403292</c:v>
                </c:pt>
                <c:pt idx="1210">
                  <c:v>12.329545</c:v>
                </c:pt>
                <c:pt idx="1211">
                  <c:v>15.496740000000001</c:v>
                </c:pt>
                <c:pt idx="1212">
                  <c:v>16.161615999999999</c:v>
                </c:pt>
                <c:pt idx="1213">
                  <c:v>15.958284000000001</c:v>
                </c:pt>
                <c:pt idx="1214">
                  <c:v>15.9689</c:v>
                </c:pt>
                <c:pt idx="1215">
                  <c:v>16.626263000000002</c:v>
                </c:pt>
                <c:pt idx="1216">
                  <c:v>16.093366</c:v>
                </c:pt>
                <c:pt idx="1217">
                  <c:v>16.500623000000001</c:v>
                </c:pt>
                <c:pt idx="1218">
                  <c:v>16.750841999999999</c:v>
                </c:pt>
                <c:pt idx="1219">
                  <c:v>17.029449</c:v>
                </c:pt>
                <c:pt idx="1220">
                  <c:v>17.467531999999999</c:v>
                </c:pt>
                <c:pt idx="1221">
                  <c:v>17.347387000000001</c:v>
                </c:pt>
                <c:pt idx="1222">
                  <c:v>17.067736</c:v>
                </c:pt>
                <c:pt idx="1223">
                  <c:v>18.407959999999999</c:v>
                </c:pt>
                <c:pt idx="1224">
                  <c:v>18.296602</c:v>
                </c:pt>
                <c:pt idx="1225">
                  <c:v>18.275058000000001</c:v>
                </c:pt>
                <c:pt idx="1226">
                  <c:v>16.903409</c:v>
                </c:pt>
                <c:pt idx="1227">
                  <c:v>15.199615</c:v>
                </c:pt>
                <c:pt idx="1228">
                  <c:v>14.931573999999999</c:v>
                </c:pt>
                <c:pt idx="1229">
                  <c:v>15.623448</c:v>
                </c:pt>
                <c:pt idx="1230">
                  <c:v>15.732322999999999</c:v>
                </c:pt>
                <c:pt idx="1231">
                  <c:v>16.692347000000002</c:v>
                </c:pt>
                <c:pt idx="1232">
                  <c:v>16.666667</c:v>
                </c:pt>
                <c:pt idx="1233">
                  <c:v>16.87932</c:v>
                </c:pt>
                <c:pt idx="1234">
                  <c:v>16.558441999999999</c:v>
                </c:pt>
                <c:pt idx="1235">
                  <c:v>17.162534000000001</c:v>
                </c:pt>
                <c:pt idx="1236">
                  <c:v>17.424242</c:v>
                </c:pt>
                <c:pt idx="1237">
                  <c:v>18.124642999999999</c:v>
                </c:pt>
                <c:pt idx="1238">
                  <c:v>17.511655000000001</c:v>
                </c:pt>
                <c:pt idx="1239">
                  <c:v>18.508616</c:v>
                </c:pt>
                <c:pt idx="1240">
                  <c:v>18.484848</c:v>
                </c:pt>
                <c:pt idx="1241">
                  <c:v>19.140383</c:v>
                </c:pt>
                <c:pt idx="1242">
                  <c:v>20.422979999999999</c:v>
                </c:pt>
                <c:pt idx="1243">
                  <c:v>21.308833</c:v>
                </c:pt>
                <c:pt idx="1244">
                  <c:v>21.277996999999999</c:v>
                </c:pt>
                <c:pt idx="1245">
                  <c:v>22.457912</c:v>
                </c:pt>
                <c:pt idx="1246">
                  <c:v>22.348485</c:v>
                </c:pt>
                <c:pt idx="1247">
                  <c:v>23.608174999999999</c:v>
                </c:pt>
                <c:pt idx="1248">
                  <c:v>24.278499</c:v>
                </c:pt>
                <c:pt idx="1249">
                  <c:v>24.205469000000001</c:v>
                </c:pt>
                <c:pt idx="1250">
                  <c:v>23.977273</c:v>
                </c:pt>
                <c:pt idx="1251">
                  <c:v>25.718726</c:v>
                </c:pt>
                <c:pt idx="1252">
                  <c:v>25.598085999999999</c:v>
                </c:pt>
                <c:pt idx="1253">
                  <c:v>26.986077000000002</c:v>
                </c:pt>
                <c:pt idx="1254">
                  <c:v>27.146464999999999</c:v>
                </c:pt>
                <c:pt idx="1255">
                  <c:v>28.484848</c:v>
                </c:pt>
                <c:pt idx="1256">
                  <c:v>28.342245999999999</c:v>
                </c:pt>
                <c:pt idx="1257">
                  <c:v>29.614325000000001</c:v>
                </c:pt>
                <c:pt idx="1258">
                  <c:v>31.534091</c:v>
                </c:pt>
                <c:pt idx="1259">
                  <c:v>33.479961000000003</c:v>
                </c:pt>
                <c:pt idx="1260">
                  <c:v>34.242424</c:v>
                </c:pt>
                <c:pt idx="1261">
                  <c:v>36.102403000000002</c:v>
                </c:pt>
                <c:pt idx="1262">
                  <c:v>36.850648999999997</c:v>
                </c:pt>
                <c:pt idx="1263">
                  <c:v>38.383837999999997</c:v>
                </c:pt>
                <c:pt idx="1264">
                  <c:v>40.501165999999998</c:v>
                </c:pt>
                <c:pt idx="1265">
                  <c:v>40.181818</c:v>
                </c:pt>
                <c:pt idx="1266">
                  <c:v>42.487374000000003</c:v>
                </c:pt>
                <c:pt idx="1267">
                  <c:v>35.375494000000003</c:v>
                </c:pt>
                <c:pt idx="1268">
                  <c:v>47.314050000000002</c:v>
                </c:pt>
                <c:pt idx="1269">
                  <c:v>38.744588999999998</c:v>
                </c:pt>
                <c:pt idx="1270">
                  <c:v>51.969696999999996</c:v>
                </c:pt>
                <c:pt idx="1271">
                  <c:v>54.625199000000002</c:v>
                </c:pt>
                <c:pt idx="1272">
                  <c:v>56.060606</c:v>
                </c:pt>
                <c:pt idx="1273">
                  <c:v>60.160428000000003</c:v>
                </c:pt>
                <c:pt idx="1274">
                  <c:v>64.204544999999996</c:v>
                </c:pt>
                <c:pt idx="1275">
                  <c:v>69.292929000000001</c:v>
                </c:pt>
                <c:pt idx="1276">
                  <c:v>71.428571000000005</c:v>
                </c:pt>
                <c:pt idx="1277">
                  <c:v>72.610722999999993</c:v>
                </c:pt>
                <c:pt idx="1278">
                  <c:v>72.601010000000002</c:v>
                </c:pt>
                <c:pt idx="1279">
                  <c:v>72.176309000000003</c:v>
                </c:pt>
                <c:pt idx="1280">
                  <c:v>72.575757999999993</c:v>
                </c:pt>
                <c:pt idx="1281">
                  <c:v>72.558922999999993</c:v>
                </c:pt>
                <c:pt idx="1282">
                  <c:v>72.537879000000004</c:v>
                </c:pt>
                <c:pt idx="1283">
                  <c:v>72.510823000000002</c:v>
                </c:pt>
                <c:pt idx="1284">
                  <c:v>72.474746999999994</c:v>
                </c:pt>
                <c:pt idx="1285">
                  <c:v>72.424242000000007</c:v>
                </c:pt>
                <c:pt idx="1286">
                  <c:v>72.348484999999997</c:v>
                </c:pt>
                <c:pt idx="1287">
                  <c:v>72.222222000000002</c:v>
                </c:pt>
                <c:pt idx="1288">
                  <c:v>71.969696999999996</c:v>
                </c:pt>
                <c:pt idx="1289">
                  <c:v>69.696969999999993</c:v>
                </c:pt>
                <c:pt idx="1290">
                  <c:v>62.316141000000002</c:v>
                </c:pt>
                <c:pt idx="1291">
                  <c:v>86.293028000000007</c:v>
                </c:pt>
                <c:pt idx="1292">
                  <c:v>85.229746000000006</c:v>
                </c:pt>
                <c:pt idx="1293">
                  <c:v>79.022268999999994</c:v>
                </c:pt>
                <c:pt idx="1294">
                  <c:v>50.069589000000001</c:v>
                </c:pt>
                <c:pt idx="1295">
                  <c:v>50.019129</c:v>
                </c:pt>
                <c:pt idx="1296">
                  <c:v>63.121118000000003</c:v>
                </c:pt>
                <c:pt idx="1297">
                  <c:v>90.207418000000004</c:v>
                </c:pt>
                <c:pt idx="1298">
                  <c:v>39.607894000000002</c:v>
                </c:pt>
                <c:pt idx="1299">
                  <c:v>70.756784999999994</c:v>
                </c:pt>
                <c:pt idx="1300">
                  <c:v>50.019129</c:v>
                </c:pt>
                <c:pt idx="1301">
                  <c:v>63.121118000000003</c:v>
                </c:pt>
                <c:pt idx="1302">
                  <c:v>89.864203000000003</c:v>
                </c:pt>
                <c:pt idx="1303">
                  <c:v>39.644297000000002</c:v>
                </c:pt>
                <c:pt idx="1304">
                  <c:v>70.306192999999993</c:v>
                </c:pt>
                <c:pt idx="1305">
                  <c:v>50.019129</c:v>
                </c:pt>
                <c:pt idx="1306">
                  <c:v>63.121118000000003</c:v>
                </c:pt>
                <c:pt idx="1307">
                  <c:v>90.006816999999998</c:v>
                </c:pt>
                <c:pt idx="1308">
                  <c:v>39.665298999999997</c:v>
                </c:pt>
                <c:pt idx="1309">
                  <c:v>70.318371999999997</c:v>
                </c:pt>
                <c:pt idx="1310">
                  <c:v>50.019129</c:v>
                </c:pt>
                <c:pt idx="1311">
                  <c:v>63.121118000000003</c:v>
                </c:pt>
                <c:pt idx="1312">
                  <c:v>90.276374000000004</c:v>
                </c:pt>
                <c:pt idx="1313">
                  <c:v>39.619095000000002</c:v>
                </c:pt>
                <c:pt idx="1314">
                  <c:v>73.185456000000002</c:v>
                </c:pt>
                <c:pt idx="1315">
                  <c:v>50.019129</c:v>
                </c:pt>
                <c:pt idx="1316">
                  <c:v>63.121118000000003</c:v>
                </c:pt>
                <c:pt idx="1317">
                  <c:v>90.265404000000004</c:v>
                </c:pt>
                <c:pt idx="1318">
                  <c:v>39.606493999999998</c:v>
                </c:pt>
                <c:pt idx="1319">
                  <c:v>70.410578000000001</c:v>
                </c:pt>
                <c:pt idx="1320">
                  <c:v>50.019129</c:v>
                </c:pt>
                <c:pt idx="1321">
                  <c:v>63.121118000000003</c:v>
                </c:pt>
                <c:pt idx="1322">
                  <c:v>90.190178000000003</c:v>
                </c:pt>
                <c:pt idx="1323">
                  <c:v>39.614894999999997</c:v>
                </c:pt>
                <c:pt idx="1324">
                  <c:v>68.350730999999996</c:v>
                </c:pt>
                <c:pt idx="1325">
                  <c:v>50.019129</c:v>
                </c:pt>
                <c:pt idx="1326">
                  <c:v>63.121118000000003</c:v>
                </c:pt>
                <c:pt idx="1327">
                  <c:v>90.042862999999997</c:v>
                </c:pt>
                <c:pt idx="1328">
                  <c:v>39.668098999999998</c:v>
                </c:pt>
                <c:pt idx="1329">
                  <c:v>71.946764000000002</c:v>
                </c:pt>
                <c:pt idx="1330">
                  <c:v>50.019129</c:v>
                </c:pt>
                <c:pt idx="1331">
                  <c:v>63.121118000000003</c:v>
                </c:pt>
                <c:pt idx="1332">
                  <c:v>89.920621999999995</c:v>
                </c:pt>
                <c:pt idx="1333">
                  <c:v>39.619095000000002</c:v>
                </c:pt>
                <c:pt idx="1334">
                  <c:v>70.264439999999993</c:v>
                </c:pt>
                <c:pt idx="1335">
                  <c:v>50.019129</c:v>
                </c:pt>
                <c:pt idx="1336">
                  <c:v>63.121118000000003</c:v>
                </c:pt>
                <c:pt idx="1337">
                  <c:v>90.013086000000001</c:v>
                </c:pt>
                <c:pt idx="1338">
                  <c:v>39.606493999999998</c:v>
                </c:pt>
                <c:pt idx="1339">
                  <c:v>71.557062999999999</c:v>
                </c:pt>
                <c:pt idx="1340">
                  <c:v>50.019129</c:v>
                </c:pt>
                <c:pt idx="1341">
                  <c:v>63.121118000000003</c:v>
                </c:pt>
                <c:pt idx="1342">
                  <c:v>90.444063</c:v>
                </c:pt>
                <c:pt idx="1343">
                  <c:v>39.630296000000001</c:v>
                </c:pt>
                <c:pt idx="1344">
                  <c:v>71.315240000000003</c:v>
                </c:pt>
                <c:pt idx="1345">
                  <c:v>50.019129</c:v>
                </c:pt>
                <c:pt idx="1346">
                  <c:v>63.121118000000003</c:v>
                </c:pt>
                <c:pt idx="1347">
                  <c:v>90.277940999999998</c:v>
                </c:pt>
                <c:pt idx="1348">
                  <c:v>39.605094000000001</c:v>
                </c:pt>
                <c:pt idx="1349">
                  <c:v>70.208768000000006</c:v>
                </c:pt>
                <c:pt idx="1350">
                  <c:v>50.019129</c:v>
                </c:pt>
                <c:pt idx="1351">
                  <c:v>63.121118000000003</c:v>
                </c:pt>
                <c:pt idx="1352">
                  <c:v>90.489512000000005</c:v>
                </c:pt>
                <c:pt idx="1353">
                  <c:v>39.670900000000003</c:v>
                </c:pt>
                <c:pt idx="1354">
                  <c:v>71.536186000000001</c:v>
                </c:pt>
                <c:pt idx="1355">
                  <c:v>50.019129</c:v>
                </c:pt>
                <c:pt idx="1356">
                  <c:v>63.121118000000003</c:v>
                </c:pt>
                <c:pt idx="1357">
                  <c:v>89.876740999999996</c:v>
                </c:pt>
                <c:pt idx="1358">
                  <c:v>39.619095000000002</c:v>
                </c:pt>
                <c:pt idx="1359">
                  <c:v>70.186152000000007</c:v>
                </c:pt>
                <c:pt idx="1360">
                  <c:v>50.019129</c:v>
                </c:pt>
                <c:pt idx="1361">
                  <c:v>63.121118000000003</c:v>
                </c:pt>
                <c:pt idx="1362">
                  <c:v>90.071072000000001</c:v>
                </c:pt>
                <c:pt idx="1363">
                  <c:v>39.645696999999998</c:v>
                </c:pt>
                <c:pt idx="1364">
                  <c:v>72.552192000000005</c:v>
                </c:pt>
                <c:pt idx="1365">
                  <c:v>50.019129</c:v>
                </c:pt>
                <c:pt idx="1366">
                  <c:v>63.121118000000003</c:v>
                </c:pt>
                <c:pt idx="1367">
                  <c:v>90.227790999999996</c:v>
                </c:pt>
                <c:pt idx="1368">
                  <c:v>39.647098</c:v>
                </c:pt>
                <c:pt idx="1369">
                  <c:v>73.429018999999997</c:v>
                </c:pt>
                <c:pt idx="1370">
                  <c:v>50.019129</c:v>
                </c:pt>
                <c:pt idx="1371">
                  <c:v>63.121118000000003</c:v>
                </c:pt>
                <c:pt idx="1372">
                  <c:v>90.511452000000006</c:v>
                </c:pt>
                <c:pt idx="1373">
                  <c:v>39.612093999999999</c:v>
                </c:pt>
                <c:pt idx="1374">
                  <c:v>71.369172000000006</c:v>
                </c:pt>
                <c:pt idx="1375">
                  <c:v>50.019129</c:v>
                </c:pt>
                <c:pt idx="1376">
                  <c:v>63.121118000000003</c:v>
                </c:pt>
                <c:pt idx="1377">
                  <c:v>88.644930000000002</c:v>
                </c:pt>
                <c:pt idx="1378">
                  <c:v>39.648497999999996</c:v>
                </c:pt>
                <c:pt idx="1379">
                  <c:v>69.324983000000003</c:v>
                </c:pt>
                <c:pt idx="1380">
                  <c:v>50.019129</c:v>
                </c:pt>
                <c:pt idx="1381">
                  <c:v>63.121118000000003</c:v>
                </c:pt>
                <c:pt idx="1382">
                  <c:v>90.083609999999993</c:v>
                </c:pt>
                <c:pt idx="1383">
                  <c:v>39.598092999999999</c:v>
                </c:pt>
                <c:pt idx="1384">
                  <c:v>69.185804000000005</c:v>
                </c:pt>
                <c:pt idx="1385">
                  <c:v>50.019129</c:v>
                </c:pt>
                <c:pt idx="1386">
                  <c:v>63.121118000000003</c:v>
                </c:pt>
                <c:pt idx="1387">
                  <c:v>90.534959999999998</c:v>
                </c:pt>
                <c:pt idx="1388">
                  <c:v>39.602293000000003</c:v>
                </c:pt>
                <c:pt idx="1389">
                  <c:v>69.879958000000002</c:v>
                </c:pt>
                <c:pt idx="1390">
                  <c:v>50.019129</c:v>
                </c:pt>
                <c:pt idx="1391">
                  <c:v>63.121118000000003</c:v>
                </c:pt>
                <c:pt idx="1392">
                  <c:v>90.238760999999997</c:v>
                </c:pt>
                <c:pt idx="1393">
                  <c:v>39.599493000000002</c:v>
                </c:pt>
                <c:pt idx="1394">
                  <c:v>70.814195999999995</c:v>
                </c:pt>
                <c:pt idx="1395">
                  <c:v>50.019129</c:v>
                </c:pt>
                <c:pt idx="1396">
                  <c:v>63.121118000000003</c:v>
                </c:pt>
                <c:pt idx="1397">
                  <c:v>90.497348000000002</c:v>
                </c:pt>
                <c:pt idx="1398">
                  <c:v>39.648497999999996</c:v>
                </c:pt>
                <c:pt idx="1399">
                  <c:v>71.092554000000007</c:v>
                </c:pt>
                <c:pt idx="1400">
                  <c:v>50.019129</c:v>
                </c:pt>
                <c:pt idx="1401">
                  <c:v>63.121118000000003</c:v>
                </c:pt>
                <c:pt idx="1402">
                  <c:v>89.962935999999999</c:v>
                </c:pt>
                <c:pt idx="1403">
                  <c:v>39.610694000000002</c:v>
                </c:pt>
                <c:pt idx="1404">
                  <c:v>72.900138999999996</c:v>
                </c:pt>
                <c:pt idx="1405">
                  <c:v>50.019129</c:v>
                </c:pt>
                <c:pt idx="1406">
                  <c:v>63.121118000000003</c:v>
                </c:pt>
                <c:pt idx="1407">
                  <c:v>90.271671999999995</c:v>
                </c:pt>
                <c:pt idx="1408">
                  <c:v>39.603693999999997</c:v>
                </c:pt>
                <c:pt idx="1409">
                  <c:v>69.831245999999993</c:v>
                </c:pt>
                <c:pt idx="1410">
                  <c:v>50.019129</c:v>
                </c:pt>
                <c:pt idx="1411">
                  <c:v>63.121118000000003</c:v>
                </c:pt>
                <c:pt idx="1412">
                  <c:v>90.187044</c:v>
                </c:pt>
                <c:pt idx="1413">
                  <c:v>39.663899000000001</c:v>
                </c:pt>
                <c:pt idx="1414">
                  <c:v>50</c:v>
                </c:pt>
                <c:pt idx="1415">
                  <c:v>50.019129</c:v>
                </c:pt>
                <c:pt idx="1416">
                  <c:v>63.121118000000003</c:v>
                </c:pt>
                <c:pt idx="1417">
                  <c:v>89.967637999999994</c:v>
                </c:pt>
                <c:pt idx="1418">
                  <c:v>39.603693999999997</c:v>
                </c:pt>
                <c:pt idx="1419">
                  <c:v>71.696241999999998</c:v>
                </c:pt>
                <c:pt idx="1420">
                  <c:v>50.019129</c:v>
                </c:pt>
                <c:pt idx="1421">
                  <c:v>63.121118000000003</c:v>
                </c:pt>
                <c:pt idx="1422">
                  <c:v>90.395480000000006</c:v>
                </c:pt>
                <c:pt idx="1423">
                  <c:v>39.602293000000003</c:v>
                </c:pt>
                <c:pt idx="1424">
                  <c:v>71.308280999999994</c:v>
                </c:pt>
                <c:pt idx="1425">
                  <c:v>50.019129</c:v>
                </c:pt>
                <c:pt idx="1426">
                  <c:v>63.121118000000003</c:v>
                </c:pt>
                <c:pt idx="1427">
                  <c:v>90.234059999999999</c:v>
                </c:pt>
                <c:pt idx="1428">
                  <c:v>39.605094000000001</c:v>
                </c:pt>
                <c:pt idx="1429">
                  <c:v>70.499303999999995</c:v>
                </c:pt>
                <c:pt idx="1430">
                  <c:v>50.019129</c:v>
                </c:pt>
                <c:pt idx="1431">
                  <c:v>63.121118000000003</c:v>
                </c:pt>
                <c:pt idx="1432">
                  <c:v>90.266970999999998</c:v>
                </c:pt>
                <c:pt idx="1433">
                  <c:v>39.679299999999998</c:v>
                </c:pt>
                <c:pt idx="1434">
                  <c:v>50.055672000000001</c:v>
                </c:pt>
                <c:pt idx="1435">
                  <c:v>50.019129</c:v>
                </c:pt>
                <c:pt idx="1436">
                  <c:v>63.121118000000003</c:v>
                </c:pt>
                <c:pt idx="1437">
                  <c:v>90.373540000000006</c:v>
                </c:pt>
                <c:pt idx="1438">
                  <c:v>39.606493999999998</c:v>
                </c:pt>
                <c:pt idx="1439">
                  <c:v>72.707029000000006</c:v>
                </c:pt>
                <c:pt idx="1440">
                  <c:v>50.019129</c:v>
                </c:pt>
                <c:pt idx="1441">
                  <c:v>63.121118000000003</c:v>
                </c:pt>
                <c:pt idx="1442">
                  <c:v>88.644930000000002</c:v>
                </c:pt>
                <c:pt idx="1443">
                  <c:v>39.605094000000001</c:v>
                </c:pt>
                <c:pt idx="1444">
                  <c:v>70.327070000000006</c:v>
                </c:pt>
                <c:pt idx="1445">
                  <c:v>50.019129</c:v>
                </c:pt>
                <c:pt idx="1446">
                  <c:v>63.121118000000003</c:v>
                </c:pt>
                <c:pt idx="1447">
                  <c:v>90.075773999999996</c:v>
                </c:pt>
                <c:pt idx="1448">
                  <c:v>39.670900000000003</c:v>
                </c:pt>
                <c:pt idx="1449">
                  <c:v>71.243910999999997</c:v>
                </c:pt>
                <c:pt idx="1450">
                  <c:v>50.019129</c:v>
                </c:pt>
                <c:pt idx="1451">
                  <c:v>63.121118000000003</c:v>
                </c:pt>
                <c:pt idx="1452">
                  <c:v>90.390778999999995</c:v>
                </c:pt>
                <c:pt idx="1453">
                  <c:v>39.659699000000003</c:v>
                </c:pt>
                <c:pt idx="1454">
                  <c:v>72.280793000000003</c:v>
                </c:pt>
                <c:pt idx="1455">
                  <c:v>50.019129</c:v>
                </c:pt>
                <c:pt idx="1456">
                  <c:v>63.121118000000003</c:v>
                </c:pt>
                <c:pt idx="1457">
                  <c:v>90.035026999999999</c:v>
                </c:pt>
                <c:pt idx="1458">
                  <c:v>39.620494999999998</c:v>
                </c:pt>
                <c:pt idx="1459">
                  <c:v>70.972511999999995</c:v>
                </c:pt>
                <c:pt idx="1460">
                  <c:v>50.019129</c:v>
                </c:pt>
                <c:pt idx="1461">
                  <c:v>63.121118000000003</c:v>
                </c:pt>
                <c:pt idx="1462">
                  <c:v>88.644930000000002</c:v>
                </c:pt>
                <c:pt idx="1463">
                  <c:v>39.658299</c:v>
                </c:pt>
                <c:pt idx="1464">
                  <c:v>70.708072000000001</c:v>
                </c:pt>
                <c:pt idx="1465">
                  <c:v>50.019129</c:v>
                </c:pt>
                <c:pt idx="1466">
                  <c:v>63.121118000000003</c:v>
                </c:pt>
                <c:pt idx="1467">
                  <c:v>88.644930000000002</c:v>
                </c:pt>
                <c:pt idx="1468">
                  <c:v>39.630296000000001</c:v>
                </c:pt>
                <c:pt idx="1469">
                  <c:v>71.725818000000004</c:v>
                </c:pt>
                <c:pt idx="1470">
                  <c:v>50.019129</c:v>
                </c:pt>
                <c:pt idx="1471">
                  <c:v>63.121118000000003</c:v>
                </c:pt>
                <c:pt idx="1472">
                  <c:v>90.212119000000001</c:v>
                </c:pt>
                <c:pt idx="1473">
                  <c:v>39.663899000000001</c:v>
                </c:pt>
                <c:pt idx="1474">
                  <c:v>70.139178999999999</c:v>
                </c:pt>
                <c:pt idx="1475">
                  <c:v>50.019129</c:v>
                </c:pt>
                <c:pt idx="1476">
                  <c:v>63.121118000000003</c:v>
                </c:pt>
                <c:pt idx="1477">
                  <c:v>90.426823999999996</c:v>
                </c:pt>
                <c:pt idx="1478">
                  <c:v>39.670900000000003</c:v>
                </c:pt>
                <c:pt idx="1479">
                  <c:v>70.431454000000002</c:v>
                </c:pt>
                <c:pt idx="1480">
                  <c:v>50.019129</c:v>
                </c:pt>
                <c:pt idx="1481">
                  <c:v>63.121118000000003</c:v>
                </c:pt>
                <c:pt idx="1482">
                  <c:v>90.082042000000001</c:v>
                </c:pt>
                <c:pt idx="1483">
                  <c:v>39.663899000000001</c:v>
                </c:pt>
                <c:pt idx="1484">
                  <c:v>71.564021999999994</c:v>
                </c:pt>
                <c:pt idx="1485">
                  <c:v>50.019129</c:v>
                </c:pt>
                <c:pt idx="1486">
                  <c:v>63.121118000000003</c:v>
                </c:pt>
                <c:pt idx="1487">
                  <c:v>90.393912999999998</c:v>
                </c:pt>
                <c:pt idx="1488">
                  <c:v>39.638697000000001</c:v>
                </c:pt>
                <c:pt idx="1489">
                  <c:v>72.936673999999996</c:v>
                </c:pt>
                <c:pt idx="1490">
                  <c:v>50.019129</c:v>
                </c:pt>
                <c:pt idx="1491">
                  <c:v>63.121118000000003</c:v>
                </c:pt>
                <c:pt idx="1492">
                  <c:v>90.346896999999998</c:v>
                </c:pt>
                <c:pt idx="1493">
                  <c:v>39.670900000000003</c:v>
                </c:pt>
                <c:pt idx="1494">
                  <c:v>72.212943999999993</c:v>
                </c:pt>
                <c:pt idx="1495">
                  <c:v>50.019129</c:v>
                </c:pt>
                <c:pt idx="1496">
                  <c:v>63.121118000000003</c:v>
                </c:pt>
                <c:pt idx="1497">
                  <c:v>90.378241000000003</c:v>
                </c:pt>
                <c:pt idx="1498">
                  <c:v>39.600892999999999</c:v>
                </c:pt>
                <c:pt idx="1499">
                  <c:v>70.151357000000004</c:v>
                </c:pt>
                <c:pt idx="1500">
                  <c:v>50.019129</c:v>
                </c:pt>
                <c:pt idx="1501">
                  <c:v>63.121118000000003</c:v>
                </c:pt>
                <c:pt idx="1502">
                  <c:v>90.525557000000006</c:v>
                </c:pt>
                <c:pt idx="1503">
                  <c:v>39.658299</c:v>
                </c:pt>
                <c:pt idx="1504">
                  <c:v>67.736604</c:v>
                </c:pt>
                <c:pt idx="1505">
                  <c:v>50.019129</c:v>
                </c:pt>
                <c:pt idx="1506">
                  <c:v>63.121118000000003</c:v>
                </c:pt>
                <c:pt idx="1507">
                  <c:v>90.491078999999999</c:v>
                </c:pt>
                <c:pt idx="1508">
                  <c:v>39.654097999999998</c:v>
                </c:pt>
                <c:pt idx="1509">
                  <c:v>70.153097000000002</c:v>
                </c:pt>
                <c:pt idx="1510">
                  <c:v>50.019129</c:v>
                </c:pt>
                <c:pt idx="1511">
                  <c:v>63.121118000000003</c:v>
                </c:pt>
                <c:pt idx="1512">
                  <c:v>90.208984999999998</c:v>
                </c:pt>
                <c:pt idx="1513">
                  <c:v>39.628895999999997</c:v>
                </c:pt>
                <c:pt idx="1514">
                  <c:v>70.640223000000006</c:v>
                </c:pt>
                <c:pt idx="1515">
                  <c:v>50.019129</c:v>
                </c:pt>
                <c:pt idx="1516">
                  <c:v>63.121118000000003</c:v>
                </c:pt>
                <c:pt idx="1517">
                  <c:v>90.006816999999998</c:v>
                </c:pt>
                <c:pt idx="1518">
                  <c:v>39.623294999999999</c:v>
                </c:pt>
                <c:pt idx="1519">
                  <c:v>72.009394999999998</c:v>
                </c:pt>
                <c:pt idx="1520">
                  <c:v>50.019129</c:v>
                </c:pt>
                <c:pt idx="1521">
                  <c:v>63.121118000000003</c:v>
                </c:pt>
                <c:pt idx="1522">
                  <c:v>90.379807999999997</c:v>
                </c:pt>
                <c:pt idx="1523">
                  <c:v>39.659699000000003</c:v>
                </c:pt>
                <c:pt idx="1524">
                  <c:v>69.072721000000001</c:v>
                </c:pt>
                <c:pt idx="1525">
                  <c:v>50.019129</c:v>
                </c:pt>
                <c:pt idx="1526">
                  <c:v>63.121118000000003</c:v>
                </c:pt>
                <c:pt idx="1527">
                  <c:v>90.473839999999996</c:v>
                </c:pt>
                <c:pt idx="1528">
                  <c:v>39.598092999999999</c:v>
                </c:pt>
                <c:pt idx="1529">
                  <c:v>69.900835000000001</c:v>
                </c:pt>
                <c:pt idx="1530">
                  <c:v>50.019129</c:v>
                </c:pt>
                <c:pt idx="1531">
                  <c:v>63.121118000000003</c:v>
                </c:pt>
                <c:pt idx="1532">
                  <c:v>90.163535999999993</c:v>
                </c:pt>
                <c:pt idx="1533">
                  <c:v>39.665298999999997</c:v>
                </c:pt>
                <c:pt idx="1534">
                  <c:v>70.603688000000005</c:v>
                </c:pt>
                <c:pt idx="1535">
                  <c:v>50.019129</c:v>
                </c:pt>
                <c:pt idx="1536">
                  <c:v>63.121118000000003</c:v>
                </c:pt>
                <c:pt idx="1537">
                  <c:v>90.353166000000002</c:v>
                </c:pt>
                <c:pt idx="1538">
                  <c:v>39.598092999999999</c:v>
                </c:pt>
                <c:pt idx="1539">
                  <c:v>71.118650000000002</c:v>
                </c:pt>
                <c:pt idx="1540">
                  <c:v>50.019129</c:v>
                </c:pt>
                <c:pt idx="1541">
                  <c:v>63.121118000000003</c:v>
                </c:pt>
                <c:pt idx="1542">
                  <c:v>90.313986</c:v>
                </c:pt>
                <c:pt idx="1543">
                  <c:v>39.599493000000002</c:v>
                </c:pt>
                <c:pt idx="1544">
                  <c:v>72.538274000000001</c:v>
                </c:pt>
                <c:pt idx="1545">
                  <c:v>50.019129</c:v>
                </c:pt>
                <c:pt idx="1546">
                  <c:v>63.121118000000003</c:v>
                </c:pt>
                <c:pt idx="1547">
                  <c:v>90.141596000000007</c:v>
                </c:pt>
                <c:pt idx="1548">
                  <c:v>39.654097999999998</c:v>
                </c:pt>
                <c:pt idx="1549">
                  <c:v>50.013917999999997</c:v>
                </c:pt>
                <c:pt idx="1550">
                  <c:v>50.019129</c:v>
                </c:pt>
                <c:pt idx="1551">
                  <c:v>63.121118000000003</c:v>
                </c:pt>
                <c:pt idx="1552">
                  <c:v>89.962935999999999</c:v>
                </c:pt>
                <c:pt idx="1553">
                  <c:v>39.668098999999998</c:v>
                </c:pt>
                <c:pt idx="1554">
                  <c:v>50.250521999999997</c:v>
                </c:pt>
                <c:pt idx="1555">
                  <c:v>50.019129</c:v>
                </c:pt>
                <c:pt idx="1556">
                  <c:v>63.121118000000003</c:v>
                </c:pt>
                <c:pt idx="1557">
                  <c:v>90.165103000000002</c:v>
                </c:pt>
                <c:pt idx="1558">
                  <c:v>39.652698000000001</c:v>
                </c:pt>
                <c:pt idx="1559">
                  <c:v>71.334377000000003</c:v>
                </c:pt>
                <c:pt idx="1560">
                  <c:v>50.019129</c:v>
                </c:pt>
                <c:pt idx="1561">
                  <c:v>63.121118000000003</c:v>
                </c:pt>
                <c:pt idx="1562">
                  <c:v>89.958234000000004</c:v>
                </c:pt>
                <c:pt idx="1563">
                  <c:v>39.603693999999997</c:v>
                </c:pt>
                <c:pt idx="1564">
                  <c:v>72.552192000000005</c:v>
                </c:pt>
                <c:pt idx="1565">
                  <c:v>50.019129</c:v>
                </c:pt>
                <c:pt idx="1566">
                  <c:v>63.121118000000003</c:v>
                </c:pt>
                <c:pt idx="1567">
                  <c:v>90.282642999999993</c:v>
                </c:pt>
                <c:pt idx="1568">
                  <c:v>39.624695000000003</c:v>
                </c:pt>
                <c:pt idx="1569">
                  <c:v>71.981559000000004</c:v>
                </c:pt>
                <c:pt idx="1570">
                  <c:v>50.019129</c:v>
                </c:pt>
                <c:pt idx="1571">
                  <c:v>63.121118000000003</c:v>
                </c:pt>
                <c:pt idx="1572">
                  <c:v>90.208984999999998</c:v>
                </c:pt>
                <c:pt idx="1573">
                  <c:v>39.602293000000003</c:v>
                </c:pt>
                <c:pt idx="1574">
                  <c:v>71.12039</c:v>
                </c:pt>
                <c:pt idx="1575">
                  <c:v>50.019129</c:v>
                </c:pt>
                <c:pt idx="1576">
                  <c:v>63.121118000000003</c:v>
                </c:pt>
                <c:pt idx="1577">
                  <c:v>90.074206000000004</c:v>
                </c:pt>
                <c:pt idx="1578">
                  <c:v>39.602293000000003</c:v>
                </c:pt>
                <c:pt idx="1579">
                  <c:v>69.742519000000001</c:v>
                </c:pt>
                <c:pt idx="1580">
                  <c:v>50.019129</c:v>
                </c:pt>
                <c:pt idx="1581">
                  <c:v>63.121118000000003</c:v>
                </c:pt>
                <c:pt idx="1582">
                  <c:v>90.096147000000002</c:v>
                </c:pt>
                <c:pt idx="1583">
                  <c:v>39.635897</c:v>
                </c:pt>
                <c:pt idx="1584">
                  <c:v>71.724078000000006</c:v>
                </c:pt>
                <c:pt idx="1585">
                  <c:v>50.019129</c:v>
                </c:pt>
                <c:pt idx="1586">
                  <c:v>63.121118000000003</c:v>
                </c:pt>
                <c:pt idx="1587">
                  <c:v>90.078907999999998</c:v>
                </c:pt>
                <c:pt idx="1588">
                  <c:v>39.610694000000002</c:v>
                </c:pt>
                <c:pt idx="1589">
                  <c:v>71.550104000000005</c:v>
                </c:pt>
                <c:pt idx="1590">
                  <c:v>50.019129</c:v>
                </c:pt>
                <c:pt idx="1591">
                  <c:v>63.121118000000003</c:v>
                </c:pt>
                <c:pt idx="1592">
                  <c:v>90.056967</c:v>
                </c:pt>
                <c:pt idx="1593">
                  <c:v>39.614894999999997</c:v>
                </c:pt>
                <c:pt idx="1594">
                  <c:v>72.308628999999996</c:v>
                </c:pt>
                <c:pt idx="1595">
                  <c:v>50.019129</c:v>
                </c:pt>
                <c:pt idx="1596">
                  <c:v>63.121118000000003</c:v>
                </c:pt>
                <c:pt idx="1597">
                  <c:v>90.067937999999998</c:v>
                </c:pt>
                <c:pt idx="1598">
                  <c:v>39.603693999999997</c:v>
                </c:pt>
                <c:pt idx="1599">
                  <c:v>72.468684999999994</c:v>
                </c:pt>
                <c:pt idx="1600">
                  <c:v>50.019129</c:v>
                </c:pt>
                <c:pt idx="1601">
                  <c:v>63.121118000000003</c:v>
                </c:pt>
                <c:pt idx="1602">
                  <c:v>90.020921999999999</c:v>
                </c:pt>
                <c:pt idx="1603">
                  <c:v>39.612093999999999</c:v>
                </c:pt>
                <c:pt idx="1604">
                  <c:v>74.194502</c:v>
                </c:pt>
                <c:pt idx="1605">
                  <c:v>50.019129</c:v>
                </c:pt>
                <c:pt idx="1606">
                  <c:v>63.121118000000003</c:v>
                </c:pt>
                <c:pt idx="1607">
                  <c:v>90.491078999999999</c:v>
                </c:pt>
                <c:pt idx="1608">
                  <c:v>39.659699000000003</c:v>
                </c:pt>
                <c:pt idx="1609">
                  <c:v>74.138830999999996</c:v>
                </c:pt>
                <c:pt idx="1610">
                  <c:v>50.019129</c:v>
                </c:pt>
                <c:pt idx="1611">
                  <c:v>63.121118000000003</c:v>
                </c:pt>
                <c:pt idx="1612">
                  <c:v>90.044430000000006</c:v>
                </c:pt>
                <c:pt idx="1613">
                  <c:v>39.668098999999998</c:v>
                </c:pt>
                <c:pt idx="1614">
                  <c:v>71.099513000000002</c:v>
                </c:pt>
                <c:pt idx="1615">
                  <c:v>50.019129</c:v>
                </c:pt>
                <c:pt idx="1616">
                  <c:v>63.121118000000003</c:v>
                </c:pt>
                <c:pt idx="1617">
                  <c:v>90.379807999999997</c:v>
                </c:pt>
                <c:pt idx="1618">
                  <c:v>39.607894000000002</c:v>
                </c:pt>
                <c:pt idx="1619">
                  <c:v>71.558802999999997</c:v>
                </c:pt>
                <c:pt idx="1620">
                  <c:v>50.019129</c:v>
                </c:pt>
                <c:pt idx="1621">
                  <c:v>63.121118000000003</c:v>
                </c:pt>
                <c:pt idx="1622">
                  <c:v>90.602349000000004</c:v>
                </c:pt>
                <c:pt idx="1623">
                  <c:v>39.648497999999996</c:v>
                </c:pt>
                <c:pt idx="1624">
                  <c:v>70.521921000000006</c:v>
                </c:pt>
                <c:pt idx="1625">
                  <c:v>50.019129</c:v>
                </c:pt>
                <c:pt idx="1626">
                  <c:v>63.121118000000003</c:v>
                </c:pt>
                <c:pt idx="1627">
                  <c:v>90.386077</c:v>
                </c:pt>
                <c:pt idx="1628">
                  <c:v>39.598092999999999</c:v>
                </c:pt>
                <c:pt idx="1629">
                  <c:v>70.826374000000001</c:v>
                </c:pt>
                <c:pt idx="1630">
                  <c:v>50.019129</c:v>
                </c:pt>
                <c:pt idx="1631">
                  <c:v>63.121118000000003</c:v>
                </c:pt>
                <c:pt idx="1632">
                  <c:v>90.163535999999993</c:v>
                </c:pt>
                <c:pt idx="1633">
                  <c:v>39.662498999999997</c:v>
                </c:pt>
                <c:pt idx="1634">
                  <c:v>70.895964000000006</c:v>
                </c:pt>
                <c:pt idx="1635">
                  <c:v>50.019129</c:v>
                </c:pt>
                <c:pt idx="1636">
                  <c:v>63.121118000000003</c:v>
                </c:pt>
                <c:pt idx="1637">
                  <c:v>90.397047000000001</c:v>
                </c:pt>
                <c:pt idx="1638">
                  <c:v>39.598092999999999</c:v>
                </c:pt>
                <c:pt idx="1639">
                  <c:v>71.322198999999998</c:v>
                </c:pt>
                <c:pt idx="1640">
                  <c:v>50.019129</c:v>
                </c:pt>
                <c:pt idx="1641">
                  <c:v>63.121118000000003</c:v>
                </c:pt>
                <c:pt idx="1642">
                  <c:v>90.041295000000005</c:v>
                </c:pt>
                <c:pt idx="1643">
                  <c:v>39.656897999999998</c:v>
                </c:pt>
                <c:pt idx="1644">
                  <c:v>71.412665000000004</c:v>
                </c:pt>
                <c:pt idx="1645">
                  <c:v>50.019129</c:v>
                </c:pt>
                <c:pt idx="1646">
                  <c:v>63.121118000000003</c:v>
                </c:pt>
                <c:pt idx="1647">
                  <c:v>90.230924999999999</c:v>
                </c:pt>
                <c:pt idx="1648">
                  <c:v>39.686301</c:v>
                </c:pt>
                <c:pt idx="1649">
                  <c:v>71.765832000000003</c:v>
                </c:pt>
                <c:pt idx="1650">
                  <c:v>50.019129</c:v>
                </c:pt>
                <c:pt idx="1651">
                  <c:v>63.121118000000003</c:v>
                </c:pt>
                <c:pt idx="1652">
                  <c:v>90.365703999999994</c:v>
                </c:pt>
                <c:pt idx="1653">
                  <c:v>39.607894000000002</c:v>
                </c:pt>
                <c:pt idx="1654">
                  <c:v>70.889004999999997</c:v>
                </c:pt>
                <c:pt idx="1655">
                  <c:v>50.019129</c:v>
                </c:pt>
                <c:pt idx="1656">
                  <c:v>63.121118000000003</c:v>
                </c:pt>
                <c:pt idx="1657">
                  <c:v>89.981741999999997</c:v>
                </c:pt>
                <c:pt idx="1658">
                  <c:v>39.616295000000001</c:v>
                </c:pt>
                <c:pt idx="1659">
                  <c:v>73.442937000000001</c:v>
                </c:pt>
                <c:pt idx="1660">
                  <c:v>50.019129</c:v>
                </c:pt>
                <c:pt idx="1661">
                  <c:v>63.121118000000003</c:v>
                </c:pt>
                <c:pt idx="1662">
                  <c:v>90.327307000000005</c:v>
                </c:pt>
                <c:pt idx="1663">
                  <c:v>39.628895999999997</c:v>
                </c:pt>
                <c:pt idx="1664">
                  <c:v>71.273486000000005</c:v>
                </c:pt>
                <c:pt idx="1665">
                  <c:v>50.019129</c:v>
                </c:pt>
                <c:pt idx="1666">
                  <c:v>63.121118000000003</c:v>
                </c:pt>
                <c:pt idx="1667">
                  <c:v>90.332792999999995</c:v>
                </c:pt>
                <c:pt idx="1668">
                  <c:v>39.668098999999998</c:v>
                </c:pt>
                <c:pt idx="1669">
                  <c:v>71.835420999999997</c:v>
                </c:pt>
                <c:pt idx="1670">
                  <c:v>50.019129</c:v>
                </c:pt>
                <c:pt idx="1671">
                  <c:v>63.121118000000003</c:v>
                </c:pt>
                <c:pt idx="1672">
                  <c:v>90.431526000000005</c:v>
                </c:pt>
                <c:pt idx="1673">
                  <c:v>39.658299</c:v>
                </c:pt>
                <c:pt idx="1674">
                  <c:v>71.452679000000003</c:v>
                </c:pt>
                <c:pt idx="1675">
                  <c:v>50.019129</c:v>
                </c:pt>
                <c:pt idx="1676">
                  <c:v>63.121118000000003</c:v>
                </c:pt>
                <c:pt idx="1677">
                  <c:v>90.099281000000005</c:v>
                </c:pt>
                <c:pt idx="1678">
                  <c:v>39.686301</c:v>
                </c:pt>
                <c:pt idx="1679">
                  <c:v>71.160404</c:v>
                </c:pt>
                <c:pt idx="1680">
                  <c:v>50.019129</c:v>
                </c:pt>
                <c:pt idx="1681">
                  <c:v>63.121118000000003</c:v>
                </c:pt>
                <c:pt idx="1682">
                  <c:v>90.187044</c:v>
                </c:pt>
                <c:pt idx="1683">
                  <c:v>39.647098</c:v>
                </c:pt>
                <c:pt idx="1684">
                  <c:v>71.273486000000005</c:v>
                </c:pt>
                <c:pt idx="1685">
                  <c:v>50.019129</c:v>
                </c:pt>
                <c:pt idx="1686">
                  <c:v>63.121118000000003</c:v>
                </c:pt>
                <c:pt idx="1687">
                  <c:v>89.970771999999997</c:v>
                </c:pt>
                <c:pt idx="1688">
                  <c:v>39.619095000000002</c:v>
                </c:pt>
                <c:pt idx="1689">
                  <c:v>50.027836000000001</c:v>
                </c:pt>
                <c:pt idx="1690">
                  <c:v>50.019129</c:v>
                </c:pt>
                <c:pt idx="1691">
                  <c:v>63.121118000000003</c:v>
                </c:pt>
                <c:pt idx="1692">
                  <c:v>90.663470000000004</c:v>
                </c:pt>
                <c:pt idx="1693">
                  <c:v>39.600892999999999</c:v>
                </c:pt>
                <c:pt idx="1694">
                  <c:v>69.086639000000005</c:v>
                </c:pt>
                <c:pt idx="1695">
                  <c:v>50.019129</c:v>
                </c:pt>
                <c:pt idx="1696">
                  <c:v>63.121118000000003</c:v>
                </c:pt>
                <c:pt idx="1697">
                  <c:v>90.350031999999999</c:v>
                </c:pt>
                <c:pt idx="1698">
                  <c:v>39.651297999999997</c:v>
                </c:pt>
                <c:pt idx="1699">
                  <c:v>69.860821000000001</c:v>
                </c:pt>
                <c:pt idx="1700">
                  <c:v>50.019129</c:v>
                </c:pt>
                <c:pt idx="1701">
                  <c:v>63.121118000000003</c:v>
                </c:pt>
                <c:pt idx="1702">
                  <c:v>90.132192000000003</c:v>
                </c:pt>
                <c:pt idx="1703">
                  <c:v>39.610694000000002</c:v>
                </c:pt>
                <c:pt idx="1704">
                  <c:v>72.609603000000007</c:v>
                </c:pt>
                <c:pt idx="1705">
                  <c:v>50.019129</c:v>
                </c:pt>
                <c:pt idx="1706">
                  <c:v>63.121118000000003</c:v>
                </c:pt>
                <c:pt idx="1707">
                  <c:v>90.257568000000006</c:v>
                </c:pt>
                <c:pt idx="1708">
                  <c:v>39.609293999999998</c:v>
                </c:pt>
                <c:pt idx="1709">
                  <c:v>72.212943999999993</c:v>
                </c:pt>
                <c:pt idx="1710">
                  <c:v>50.019129</c:v>
                </c:pt>
                <c:pt idx="1711">
                  <c:v>63.121118000000003</c:v>
                </c:pt>
                <c:pt idx="1712">
                  <c:v>90.147863999999998</c:v>
                </c:pt>
                <c:pt idx="1713">
                  <c:v>39.658299</c:v>
                </c:pt>
                <c:pt idx="1714">
                  <c:v>70.374043</c:v>
                </c:pt>
                <c:pt idx="1715">
                  <c:v>50.019129</c:v>
                </c:pt>
                <c:pt idx="1716">
                  <c:v>63.121118000000003</c:v>
                </c:pt>
                <c:pt idx="1717">
                  <c:v>90.108684999999994</c:v>
                </c:pt>
                <c:pt idx="1718">
                  <c:v>39.662498999999997</c:v>
                </c:pt>
                <c:pt idx="1719">
                  <c:v>69.949547999999993</c:v>
                </c:pt>
                <c:pt idx="1720">
                  <c:v>50.019129</c:v>
                </c:pt>
                <c:pt idx="1721">
                  <c:v>63.121118000000003</c:v>
                </c:pt>
                <c:pt idx="1722">
                  <c:v>90.201149000000001</c:v>
                </c:pt>
                <c:pt idx="1723">
                  <c:v>39.659699000000003</c:v>
                </c:pt>
                <c:pt idx="1724">
                  <c:v>72.907098000000005</c:v>
                </c:pt>
                <c:pt idx="1725">
                  <c:v>50.019129</c:v>
                </c:pt>
                <c:pt idx="1726">
                  <c:v>63.121118000000003</c:v>
                </c:pt>
                <c:pt idx="1727">
                  <c:v>90.445629999999994</c:v>
                </c:pt>
                <c:pt idx="1728">
                  <c:v>39.641497000000001</c:v>
                </c:pt>
                <c:pt idx="1729">
                  <c:v>71.390049000000005</c:v>
                </c:pt>
                <c:pt idx="1730">
                  <c:v>50.019129</c:v>
                </c:pt>
                <c:pt idx="1731">
                  <c:v>63.121118000000003</c:v>
                </c:pt>
                <c:pt idx="1732">
                  <c:v>90.124356000000006</c:v>
                </c:pt>
                <c:pt idx="1733">
                  <c:v>39.646397</c:v>
                </c:pt>
                <c:pt idx="1734">
                  <c:v>73.268962999999999</c:v>
                </c:pt>
                <c:pt idx="1735">
                  <c:v>50.019129</c:v>
                </c:pt>
                <c:pt idx="1736">
                  <c:v>63.121118000000003</c:v>
                </c:pt>
                <c:pt idx="1737">
                  <c:v>90.232493000000005</c:v>
                </c:pt>
                <c:pt idx="1738">
                  <c:v>39.613494000000003</c:v>
                </c:pt>
                <c:pt idx="1739">
                  <c:v>69.617258000000007</c:v>
                </c:pt>
                <c:pt idx="1740">
                  <c:v>50.019129</c:v>
                </c:pt>
                <c:pt idx="1741">
                  <c:v>63.121118000000003</c:v>
                </c:pt>
                <c:pt idx="1742">
                  <c:v>90.281075000000001</c:v>
                </c:pt>
                <c:pt idx="1743">
                  <c:v>39.609293999999998</c:v>
                </c:pt>
                <c:pt idx="1744">
                  <c:v>71.619693999999996</c:v>
                </c:pt>
                <c:pt idx="1745">
                  <c:v>50.019129</c:v>
                </c:pt>
                <c:pt idx="1746">
                  <c:v>63.121118000000003</c:v>
                </c:pt>
                <c:pt idx="1747">
                  <c:v>90.550631999999993</c:v>
                </c:pt>
                <c:pt idx="1748">
                  <c:v>39.607894000000002</c:v>
                </c:pt>
                <c:pt idx="1749">
                  <c:v>72.908838000000003</c:v>
                </c:pt>
                <c:pt idx="1750">
                  <c:v>49.777406999999997</c:v>
                </c:pt>
                <c:pt idx="1751">
                  <c:v>63.121118000000003</c:v>
                </c:pt>
                <c:pt idx="1752">
                  <c:v>90.378241000000003</c:v>
                </c:pt>
                <c:pt idx="1753">
                  <c:v>39.603693999999997</c:v>
                </c:pt>
                <c:pt idx="1754">
                  <c:v>69.930411000000007</c:v>
                </c:pt>
                <c:pt idx="1755">
                  <c:v>50.019129</c:v>
                </c:pt>
                <c:pt idx="1756">
                  <c:v>63.121118000000003</c:v>
                </c:pt>
                <c:pt idx="1757">
                  <c:v>90.122788999999997</c:v>
                </c:pt>
                <c:pt idx="1758">
                  <c:v>39.617694999999998</c:v>
                </c:pt>
                <c:pt idx="1759">
                  <c:v>71.417884000000001</c:v>
                </c:pt>
                <c:pt idx="1760">
                  <c:v>50.019129</c:v>
                </c:pt>
                <c:pt idx="1761">
                  <c:v>63.121118000000003</c:v>
                </c:pt>
                <c:pt idx="1762">
                  <c:v>90.281075000000001</c:v>
                </c:pt>
                <c:pt idx="1763">
                  <c:v>39.612093999999999</c:v>
                </c:pt>
                <c:pt idx="1764">
                  <c:v>70.974252000000007</c:v>
                </c:pt>
                <c:pt idx="1765">
                  <c:v>50.019129</c:v>
                </c:pt>
                <c:pt idx="1766">
                  <c:v>63.121118000000003</c:v>
                </c:pt>
                <c:pt idx="1767">
                  <c:v>90.309285000000003</c:v>
                </c:pt>
                <c:pt idx="1768">
                  <c:v>39.647098</c:v>
                </c:pt>
                <c:pt idx="1769">
                  <c:v>71.294363000000004</c:v>
                </c:pt>
                <c:pt idx="1770">
                  <c:v>50.019129</c:v>
                </c:pt>
                <c:pt idx="1771">
                  <c:v>63.121118000000003</c:v>
                </c:pt>
                <c:pt idx="1772">
                  <c:v>90.160402000000005</c:v>
                </c:pt>
                <c:pt idx="1773">
                  <c:v>39.658299</c:v>
                </c:pt>
                <c:pt idx="1774">
                  <c:v>71.294363000000004</c:v>
                </c:pt>
                <c:pt idx="1775">
                  <c:v>50.019129</c:v>
                </c:pt>
                <c:pt idx="1776">
                  <c:v>63.121118000000003</c:v>
                </c:pt>
                <c:pt idx="1777">
                  <c:v>90.261486000000005</c:v>
                </c:pt>
                <c:pt idx="1778">
                  <c:v>39.609293999999998</c:v>
                </c:pt>
                <c:pt idx="1779">
                  <c:v>72.684411999999995</c:v>
                </c:pt>
                <c:pt idx="1780">
                  <c:v>50.019129</c:v>
                </c:pt>
                <c:pt idx="1781">
                  <c:v>63.121118000000003</c:v>
                </c:pt>
                <c:pt idx="1782">
                  <c:v>90.127491000000006</c:v>
                </c:pt>
                <c:pt idx="1783">
                  <c:v>39.682101000000003</c:v>
                </c:pt>
                <c:pt idx="1784">
                  <c:v>70.861169000000004</c:v>
                </c:pt>
                <c:pt idx="1785">
                  <c:v>50.019129</c:v>
                </c:pt>
                <c:pt idx="1786">
                  <c:v>63.121118000000003</c:v>
                </c:pt>
                <c:pt idx="1787">
                  <c:v>90.157267000000004</c:v>
                </c:pt>
                <c:pt idx="1788">
                  <c:v>39.609293999999998</c:v>
                </c:pt>
                <c:pt idx="1789">
                  <c:v>71.570981000000003</c:v>
                </c:pt>
                <c:pt idx="1790">
                  <c:v>50.019129</c:v>
                </c:pt>
                <c:pt idx="1791">
                  <c:v>63.121118000000003</c:v>
                </c:pt>
                <c:pt idx="1792">
                  <c:v>90.143163000000001</c:v>
                </c:pt>
                <c:pt idx="1793">
                  <c:v>39.682101000000003</c:v>
                </c:pt>
                <c:pt idx="1794">
                  <c:v>80.970771999999997</c:v>
                </c:pt>
              </c:numCache>
            </c:numRef>
          </c:xVal>
          <c:yVal>
            <c:numRef>
              <c:f>'L2 read hit'!$F$3:$F$1797</c:f>
              <c:numCache>
                <c:formatCode>General</c:formatCode>
                <c:ptCount val="1795"/>
                <c:pt idx="0">
                  <c:v>63.337177855552021</c:v>
                </c:pt>
                <c:pt idx="1">
                  <c:v>74.896813890411153</c:v>
                </c:pt>
                <c:pt idx="2">
                  <c:v>75.188679245283012</c:v>
                </c:pt>
                <c:pt idx="3">
                  <c:v>75.586076249112011</c:v>
                </c:pt>
                <c:pt idx="4">
                  <c:v>83.284994657304225</c:v>
                </c:pt>
                <c:pt idx="5">
                  <c:v>87.265961158274223</c:v>
                </c:pt>
                <c:pt idx="6">
                  <c:v>88.714123560888609</c:v>
                </c:pt>
                <c:pt idx="7">
                  <c:v>90.321234876929495</c:v>
                </c:pt>
                <c:pt idx="8">
                  <c:v>91.505501520898264</c:v>
                </c:pt>
                <c:pt idx="9">
                  <c:v>92.11214562192697</c:v>
                </c:pt>
                <c:pt idx="10">
                  <c:v>93.495992539868027</c:v>
                </c:pt>
                <c:pt idx="11">
                  <c:v>93.649513052498122</c:v>
                </c:pt>
                <c:pt idx="12">
                  <c:v>95.055236807988308</c:v>
                </c:pt>
                <c:pt idx="13">
                  <c:v>95.089909337423649</c:v>
                </c:pt>
                <c:pt idx="14">
                  <c:v>97.388153289780675</c:v>
                </c:pt>
                <c:pt idx="15">
                  <c:v>97.395930259607326</c:v>
                </c:pt>
                <c:pt idx="16">
                  <c:v>97.953792741143417</c:v>
                </c:pt>
                <c:pt idx="17">
                  <c:v>97.958567476540111</c:v>
                </c:pt>
                <c:pt idx="18">
                  <c:v>97.97711681848358</c:v>
                </c:pt>
                <c:pt idx="19">
                  <c:v>97.981783446952122</c:v>
                </c:pt>
                <c:pt idx="20">
                  <c:v>97.98648742804869</c:v>
                </c:pt>
                <c:pt idx="21">
                  <c:v>97.991110971581577</c:v>
                </c:pt>
                <c:pt idx="22">
                  <c:v>96.025669279557775</c:v>
                </c:pt>
                <c:pt idx="23">
                  <c:v>83.049713845072418</c:v>
                </c:pt>
                <c:pt idx="24">
                  <c:v>73.163162978127559</c:v>
                </c:pt>
                <c:pt idx="25">
                  <c:v>65.380072764514708</c:v>
                </c:pt>
                <c:pt idx="26">
                  <c:v>59.093691561749985</c:v>
                </c:pt>
                <c:pt idx="27">
                  <c:v>53.910157965886995</c:v>
                </c:pt>
                <c:pt idx="28">
                  <c:v>49.562659854553878</c:v>
                </c:pt>
                <c:pt idx="29">
                  <c:v>45.864028899942348</c:v>
                </c:pt>
                <c:pt idx="30">
                  <c:v>42.679086995317441</c:v>
                </c:pt>
                <c:pt idx="31">
                  <c:v>39.907766610958603</c:v>
                </c:pt>
                <c:pt idx="32">
                  <c:v>37.474406527311935</c:v>
                </c:pt>
                <c:pt idx="33">
                  <c:v>35.32073863699744</c:v>
                </c:pt>
                <c:pt idx="34">
                  <c:v>33.401161625431705</c:v>
                </c:pt>
                <c:pt idx="35">
                  <c:v>31.67947637923686</c:v>
                </c:pt>
                <c:pt idx="36">
                  <c:v>30.126581555857062</c:v>
                </c:pt>
                <c:pt idx="37">
                  <c:v>28.718815246947511</c:v>
                </c:pt>
                <c:pt idx="38">
                  <c:v>27.436740833681377</c:v>
                </c:pt>
                <c:pt idx="39">
                  <c:v>26.264244157593591</c:v>
                </c:pt>
                <c:pt idx="40">
                  <c:v>25.187852696121716</c:v>
                </c:pt>
                <c:pt idx="41">
                  <c:v>24.196215561101678</c:v>
                </c:pt>
                <c:pt idx="42">
                  <c:v>23.279701678207129</c:v>
                </c:pt>
                <c:pt idx="43">
                  <c:v>22.430085955419923</c:v>
                </c:pt>
                <c:pt idx="44">
                  <c:v>21.640301753302047</c:v>
                </c:pt>
                <c:pt idx="45">
                  <c:v>20.904243871071671</c:v>
                </c:pt>
                <c:pt idx="46">
                  <c:v>20.216610416658686</c:v>
                </c:pt>
                <c:pt idx="47">
                  <c:v>19.572774892411768</c:v>
                </c:pt>
                <c:pt idx="48">
                  <c:v>18.968681968438748</c:v>
                </c:pt>
                <c:pt idx="49">
                  <c:v>18.40076197914669</c:v>
                </c:pt>
                <c:pt idx="50">
                  <c:v>17.865860333058361</c:v>
                </c:pt>
                <c:pt idx="51">
                  <c:v>17.361178886974717</c:v>
                </c:pt>
                <c:pt idx="52">
                  <c:v>16.884226983664846</c:v>
                </c:pt>
                <c:pt idx="53">
                  <c:v>16.432780344414908</c:v>
                </c:pt>
                <c:pt idx="54">
                  <c:v>16.004846384570826</c:v>
                </c:pt>
                <c:pt idx="55">
                  <c:v>15.598634810941611</c:v>
                </c:pt>
                <c:pt idx="56">
                  <c:v>15.212532585895605</c:v>
                </c:pt>
                <c:pt idx="57">
                  <c:v>14.845082519824732</c:v>
                </c:pt>
                <c:pt idx="58">
                  <c:v>14.494964892957626</c:v>
                </c:pt>
                <c:pt idx="59">
                  <c:v>60.137467674680458</c:v>
                </c:pt>
                <c:pt idx="60">
                  <c:v>60.925970244505599</c:v>
                </c:pt>
                <c:pt idx="61">
                  <c:v>61.124490130380948</c:v>
                </c:pt>
                <c:pt idx="62">
                  <c:v>61.285695522635677</c:v>
                </c:pt>
                <c:pt idx="63">
                  <c:v>61.382380512619072</c:v>
                </c:pt>
                <c:pt idx="64">
                  <c:v>61.4128416799972</c:v>
                </c:pt>
                <c:pt idx="65">
                  <c:v>61.395482675944535</c:v>
                </c:pt>
                <c:pt idx="66">
                  <c:v>61.413974601268173</c:v>
                </c:pt>
                <c:pt idx="67">
                  <c:v>61.412704198231403</c:v>
                </c:pt>
                <c:pt idx="68">
                  <c:v>61.449260145771646</c:v>
                </c:pt>
                <c:pt idx="69">
                  <c:v>61.479497300696359</c:v>
                </c:pt>
                <c:pt idx="70">
                  <c:v>61.464418622853771</c:v>
                </c:pt>
                <c:pt idx="71">
                  <c:v>61.095593589468344</c:v>
                </c:pt>
                <c:pt idx="72">
                  <c:v>61.144289418269118</c:v>
                </c:pt>
                <c:pt idx="73">
                  <c:v>61.172281687546935</c:v>
                </c:pt>
                <c:pt idx="74">
                  <c:v>61.17917390875931</c:v>
                </c:pt>
                <c:pt idx="75">
                  <c:v>61.200386959269316</c:v>
                </c:pt>
                <c:pt idx="76">
                  <c:v>61.211730738063274</c:v>
                </c:pt>
                <c:pt idx="77">
                  <c:v>61.241914098597775</c:v>
                </c:pt>
                <c:pt idx="78">
                  <c:v>61.269464096055884</c:v>
                </c:pt>
                <c:pt idx="79">
                  <c:v>61.27061524296451</c:v>
                </c:pt>
                <c:pt idx="80">
                  <c:v>61.058701383572888</c:v>
                </c:pt>
                <c:pt idx="81">
                  <c:v>61.090109710142869</c:v>
                </c:pt>
                <c:pt idx="82">
                  <c:v>61.110319782092127</c:v>
                </c:pt>
                <c:pt idx="83">
                  <c:v>61.117139660712262</c:v>
                </c:pt>
                <c:pt idx="84">
                  <c:v>61.133540078515622</c:v>
                </c:pt>
                <c:pt idx="85">
                  <c:v>61.143269671099176</c:v>
                </c:pt>
                <c:pt idx="86">
                  <c:v>61.166407111081689</c:v>
                </c:pt>
                <c:pt idx="87">
                  <c:v>61.188033893617408</c:v>
                </c:pt>
                <c:pt idx="88">
                  <c:v>61.191594581471477</c:v>
                </c:pt>
                <c:pt idx="89">
                  <c:v>61.042949532657687</c:v>
                </c:pt>
                <c:pt idx="90">
                  <c:v>61.066297714005827</c:v>
                </c:pt>
                <c:pt idx="91">
                  <c:v>61.088302377190516</c:v>
                </c:pt>
                <c:pt idx="92">
                  <c:v>61.097938550664196</c:v>
                </c:pt>
                <c:pt idx="93">
                  <c:v>61.117788810618968</c:v>
                </c:pt>
                <c:pt idx="94">
                  <c:v>60.991243401384445</c:v>
                </c:pt>
                <c:pt idx="95">
                  <c:v>60.999120831950918</c:v>
                </c:pt>
                <c:pt idx="96">
                  <c:v>61.020229855187281</c:v>
                </c:pt>
                <c:pt idx="97">
                  <c:v>61.033930536362568</c:v>
                </c:pt>
                <c:pt idx="98">
                  <c:v>61.04023706119834</c:v>
                </c:pt>
                <c:pt idx="99">
                  <c:v>61.053353523485079</c:v>
                </c:pt>
                <c:pt idx="100">
                  <c:v>61.070639874450038</c:v>
                </c:pt>
                <c:pt idx="101">
                  <c:v>61.078397247624608</c:v>
                </c:pt>
                <c:pt idx="102">
                  <c:v>61.094616157281187</c:v>
                </c:pt>
                <c:pt idx="103">
                  <c:v>60.993675666388967</c:v>
                </c:pt>
                <c:pt idx="104">
                  <c:v>61.000108287274244</c:v>
                </c:pt>
                <c:pt idx="105">
                  <c:v>61.016955725432872</c:v>
                </c:pt>
                <c:pt idx="106">
                  <c:v>61.028260091121609</c:v>
                </c:pt>
                <c:pt idx="107">
                  <c:v>61.033470522889154</c:v>
                </c:pt>
                <c:pt idx="108">
                  <c:v>61.044331060950896</c:v>
                </c:pt>
                <c:pt idx="109">
                  <c:v>61.058777279676271</c:v>
                </c:pt>
                <c:pt idx="110">
                  <c:v>61.065512739673963</c:v>
                </c:pt>
                <c:pt idx="111">
                  <c:v>61.079267672673211</c:v>
                </c:pt>
                <c:pt idx="112">
                  <c:v>60.995354163276318</c:v>
                </c:pt>
                <c:pt idx="113">
                  <c:v>61.000641062303004</c:v>
                </c:pt>
                <c:pt idx="114">
                  <c:v>61.014873140857397</c:v>
                </c:pt>
                <c:pt idx="115">
                  <c:v>61.024385699026759</c:v>
                </c:pt>
                <c:pt idx="116">
                  <c:v>61.028832866066573</c:v>
                </c:pt>
                <c:pt idx="117">
                  <c:v>61.038209884578109</c:v>
                </c:pt>
                <c:pt idx="118">
                  <c:v>61.05062711219724</c:v>
                </c:pt>
                <c:pt idx="119">
                  <c:v>61.056424207561136</c:v>
                </c:pt>
                <c:pt idx="120">
                  <c:v>61.068329506344277</c:v>
                </c:pt>
                <c:pt idx="121">
                  <c:v>60.99649661461509</c:v>
                </c:pt>
                <c:pt idx="122">
                  <c:v>61.001047285768216</c:v>
                </c:pt>
                <c:pt idx="123">
                  <c:v>61.005413674343998</c:v>
                </c:pt>
                <c:pt idx="124">
                  <c:v>61.013813364717961</c:v>
                </c:pt>
                <c:pt idx="125">
                  <c:v>61.02526014464155</c:v>
                </c:pt>
                <c:pt idx="126">
                  <c:v>61.030948525016285</c:v>
                </c:pt>
                <c:pt idx="127">
                  <c:v>61.042021626385115</c:v>
                </c:pt>
                <c:pt idx="128">
                  <c:v>60.97770375545096</c:v>
                </c:pt>
                <c:pt idx="129">
                  <c:v>60.986033922028739</c:v>
                </c:pt>
                <c:pt idx="130">
                  <c:v>60.990207204737793</c:v>
                </c:pt>
                <c:pt idx="131">
                  <c:v>61.001283573728635</c:v>
                </c:pt>
                <c:pt idx="132">
                  <c:v>61.005176434170174</c:v>
                </c:pt>
                <c:pt idx="133">
                  <c:v>61.012574358622793</c:v>
                </c:pt>
                <c:pt idx="134">
                  <c:v>61.022696124458363</c:v>
                </c:pt>
                <c:pt idx="135">
                  <c:v>61.027745871040651</c:v>
                </c:pt>
                <c:pt idx="136">
                  <c:v>61.037587555170745</c:v>
                </c:pt>
                <c:pt idx="137">
                  <c:v>60.980650297972808</c:v>
                </c:pt>
                <c:pt idx="138">
                  <c:v>60.988072031219275</c:v>
                </c:pt>
                <c:pt idx="139">
                  <c:v>60.991721278999186</c:v>
                </c:pt>
                <c:pt idx="140">
                  <c:v>61.001610700576784</c:v>
                </c:pt>
                <c:pt idx="141">
                  <c:v>61.005078547181078</c:v>
                </c:pt>
                <c:pt idx="142">
                  <c:v>61.011687121622735</c:v>
                </c:pt>
                <c:pt idx="143">
                  <c:v>61.020759451205073</c:v>
                </c:pt>
                <c:pt idx="144">
                  <c:v>61.02528799590047</c:v>
                </c:pt>
                <c:pt idx="145">
                  <c:v>61.034202279055215</c:v>
                </c:pt>
                <c:pt idx="146">
                  <c:v>60.983045087495761</c:v>
                </c:pt>
                <c:pt idx="147">
                  <c:v>60.989657674139849</c:v>
                </c:pt>
                <c:pt idx="148">
                  <c:v>60.992941271649805</c:v>
                </c:pt>
                <c:pt idx="149">
                  <c:v>61.001752787066366</c:v>
                </c:pt>
                <c:pt idx="150">
                  <c:v>61.004991824345488</c:v>
                </c:pt>
                <c:pt idx="151">
                  <c:v>61.010971195661057</c:v>
                </c:pt>
                <c:pt idx="152">
                  <c:v>61.019192669994538</c:v>
                </c:pt>
                <c:pt idx="153">
                  <c:v>61.023294579527274</c:v>
                </c:pt>
                <c:pt idx="154">
                  <c:v>61.031366233849241</c:v>
                </c:pt>
                <c:pt idx="155">
                  <c:v>60.984988676310927</c:v>
                </c:pt>
                <c:pt idx="156">
                  <c:v>60.993338632106308</c:v>
                </c:pt>
                <c:pt idx="157">
                  <c:v>60.992896020062815</c:v>
                </c:pt>
                <c:pt idx="158">
                  <c:v>60.992249996858149</c:v>
                </c:pt>
                <c:pt idx="159">
                  <c:v>60.989732143567451</c:v>
                </c:pt>
                <c:pt idx="160">
                  <c:v>60.980428633561715</c:v>
                </c:pt>
                <c:pt idx="161">
                  <c:v>60.986894878792555</c:v>
                </c:pt>
                <c:pt idx="162">
                  <c:v>60.994194255656765</c:v>
                </c:pt>
                <c:pt idx="163">
                  <c:v>60.977334999794721</c:v>
                </c:pt>
                <c:pt idx="164">
                  <c:v>60.929272548666837</c:v>
                </c:pt>
                <c:pt idx="165">
                  <c:v>60.882056527634198</c:v>
                </c:pt>
                <c:pt idx="166">
                  <c:v>60.882072400895694</c:v>
                </c:pt>
                <c:pt idx="167">
                  <c:v>60.884328646001272</c:v>
                </c:pt>
                <c:pt idx="168">
                  <c:v>60.881375250823346</c:v>
                </c:pt>
                <c:pt idx="169">
                  <c:v>60.869964755035369</c:v>
                </c:pt>
                <c:pt idx="170">
                  <c:v>60.87667023698431</c:v>
                </c:pt>
                <c:pt idx="171">
                  <c:v>60.866179688746925</c:v>
                </c:pt>
                <c:pt idx="172">
                  <c:v>60.861569979125939</c:v>
                </c:pt>
                <c:pt idx="173">
                  <c:v>60.865920341200543</c:v>
                </c:pt>
                <c:pt idx="174">
                  <c:v>60.825713441419524</c:v>
                </c:pt>
                <c:pt idx="175">
                  <c:v>60.824077974101598</c:v>
                </c:pt>
                <c:pt idx="176">
                  <c:v>60.823853284366493</c:v>
                </c:pt>
                <c:pt idx="177">
                  <c:v>60.818166345443025</c:v>
                </c:pt>
                <c:pt idx="178">
                  <c:v>60.805226609812792</c:v>
                </c:pt>
                <c:pt idx="179">
                  <c:v>60.810338595047739</c:v>
                </c:pt>
                <c:pt idx="180">
                  <c:v>60.772497994265265</c:v>
                </c:pt>
                <c:pt idx="181">
                  <c:v>60.768993412239723</c:v>
                </c:pt>
                <c:pt idx="182">
                  <c:v>60.773830672550801</c:v>
                </c:pt>
                <c:pt idx="183">
                  <c:v>60.737179309461276</c:v>
                </c:pt>
                <c:pt idx="184">
                  <c:v>60.736478745804078</c:v>
                </c:pt>
                <c:pt idx="185">
                  <c:v>60.736973712536646</c:v>
                </c:pt>
                <c:pt idx="186">
                  <c:v>60.732372547884694</c:v>
                </c:pt>
                <c:pt idx="187">
                  <c:v>60.720980319951032</c:v>
                </c:pt>
                <c:pt idx="188">
                  <c:v>60.686055525959624</c:v>
                </c:pt>
                <c:pt idx="189">
                  <c:v>60.691230851281432</c:v>
                </c:pt>
                <c:pt idx="190">
                  <c:v>60.690863533554172</c:v>
                </c:pt>
                <c:pt idx="191">
                  <c:v>60.686758097835124</c:v>
                </c:pt>
                <c:pt idx="192">
                  <c:v>60.692298639563383</c:v>
                </c:pt>
                <c:pt idx="193">
                  <c:v>60.689683810456906</c:v>
                </c:pt>
                <c:pt idx="194">
                  <c:v>60.656582181119532</c:v>
                </c:pt>
                <c:pt idx="195">
                  <c:v>60.657704844377413</c:v>
                </c:pt>
                <c:pt idx="196">
                  <c:v>60.647652899473883</c:v>
                </c:pt>
                <c:pt idx="197">
                  <c:v>60.615456782780406</c:v>
                </c:pt>
                <c:pt idx="198">
                  <c:v>60.620826105683804</c:v>
                </c:pt>
                <c:pt idx="199">
                  <c:v>60.620983447549918</c:v>
                </c:pt>
                <c:pt idx="200">
                  <c:v>60.617697450020515</c:v>
                </c:pt>
                <c:pt idx="201">
                  <c:v>60.623368989146407</c:v>
                </c:pt>
                <c:pt idx="202">
                  <c:v>60.621403797179049</c:v>
                </c:pt>
                <c:pt idx="203">
                  <c:v>60.590787327007412</c:v>
                </c:pt>
                <c:pt idx="204">
                  <c:v>60.592309556939625</c:v>
                </c:pt>
                <c:pt idx="205">
                  <c:v>60.583267458945741</c:v>
                </c:pt>
                <c:pt idx="206">
                  <c:v>60.553428287277185</c:v>
                </c:pt>
                <c:pt idx="207">
                  <c:v>60.558966957704385</c:v>
                </c:pt>
                <c:pt idx="208">
                  <c:v>60.559542323522798</c:v>
                </c:pt>
                <c:pt idx="209">
                  <c:v>60.556854052873696</c:v>
                </c:pt>
                <c:pt idx="210">
                  <c:v>60.562613425773215</c:v>
                </c:pt>
                <c:pt idx="211">
                  <c:v>60.561191127548639</c:v>
                </c:pt>
                <c:pt idx="212">
                  <c:v>60.532717340177022</c:v>
                </c:pt>
                <c:pt idx="213">
                  <c:v>60.534541541237864</c:v>
                </c:pt>
                <c:pt idx="214">
                  <c:v>60.526405381658819</c:v>
                </c:pt>
                <c:pt idx="215">
                  <c:v>60.498609564684855</c:v>
                </c:pt>
                <c:pt idx="216">
                  <c:v>60.504167564800625</c:v>
                </c:pt>
                <c:pt idx="217">
                  <c:v>60.50505902923522</c:v>
                </c:pt>
                <c:pt idx="218">
                  <c:v>60.50285733254649</c:v>
                </c:pt>
                <c:pt idx="219">
                  <c:v>60.508222607146692</c:v>
                </c:pt>
                <c:pt idx="220">
                  <c:v>60.505592488736262</c:v>
                </c:pt>
                <c:pt idx="221">
                  <c:v>60.499806858001207</c:v>
                </c:pt>
                <c:pt idx="222">
                  <c:v>60.503789104015524</c:v>
                </c:pt>
                <c:pt idx="223">
                  <c:v>60.473715269066453</c:v>
                </c:pt>
                <c:pt idx="224">
                  <c:v>60.465424108468312</c:v>
                </c:pt>
                <c:pt idx="225">
                  <c:v>60.435908099185468</c:v>
                </c:pt>
                <c:pt idx="226">
                  <c:v>60.420923109374037</c:v>
                </c:pt>
                <c:pt idx="227">
                  <c:v>60.408107042621872</c:v>
                </c:pt>
                <c:pt idx="228">
                  <c:v>60.379514021600819</c:v>
                </c:pt>
                <c:pt idx="229">
                  <c:v>60.372534289337878</c:v>
                </c:pt>
                <c:pt idx="230">
                  <c:v>60.358155623505304</c:v>
                </c:pt>
                <c:pt idx="231">
                  <c:v>60.33027667682699</c:v>
                </c:pt>
                <c:pt idx="232">
                  <c:v>60.302746117739773</c:v>
                </c:pt>
                <c:pt idx="233">
                  <c:v>60.295916199502756</c:v>
                </c:pt>
                <c:pt idx="234">
                  <c:v>60.268867405735904</c:v>
                </c:pt>
                <c:pt idx="235">
                  <c:v>60.255611126450972</c:v>
                </c:pt>
                <c:pt idx="236">
                  <c:v>60.244413385544348</c:v>
                </c:pt>
                <c:pt idx="237">
                  <c:v>60.218159225654055</c:v>
                </c:pt>
                <c:pt idx="238">
                  <c:v>60.212474803271519</c:v>
                </c:pt>
                <c:pt idx="239">
                  <c:v>60.199727443724662</c:v>
                </c:pt>
                <c:pt idx="240">
                  <c:v>60.174088359312719</c:v>
                </c:pt>
                <c:pt idx="241">
                  <c:v>60.148764587507216</c:v>
                </c:pt>
                <c:pt idx="242">
                  <c:v>60.143153837236284</c:v>
                </c:pt>
                <c:pt idx="243">
                  <c:v>60.118226355997685</c:v>
                </c:pt>
                <c:pt idx="244">
                  <c:v>60.106497843573223</c:v>
                </c:pt>
                <c:pt idx="245">
                  <c:v>60.096686866638358</c:v>
                </c:pt>
                <c:pt idx="246">
                  <c:v>60.072463153802047</c:v>
                </c:pt>
                <c:pt idx="247">
                  <c:v>60.067869358068023</c:v>
                </c:pt>
                <c:pt idx="248">
                  <c:v>60.056517543949319</c:v>
                </c:pt>
                <c:pt idx="249">
                  <c:v>60.032820441249122</c:v>
                </c:pt>
                <c:pt idx="250">
                  <c:v>60.009385183681317</c:v>
                </c:pt>
                <c:pt idx="251">
                  <c:v>59.998635383782293</c:v>
                </c:pt>
                <c:pt idx="252">
                  <c:v>59.99455711371516</c:v>
                </c:pt>
                <c:pt idx="253">
                  <c:v>59.971668031760096</c:v>
                </c:pt>
                <c:pt idx="254">
                  <c:v>59.949020007284446</c:v>
                </c:pt>
                <c:pt idx="255">
                  <c:v>59.944866212971924</c:v>
                </c:pt>
                <c:pt idx="256">
                  <c:v>59.936440896619089</c:v>
                </c:pt>
                <c:pt idx="257">
                  <c:v>59.926322126293272</c:v>
                </c:pt>
                <c:pt idx="258">
                  <c:v>59.904334915715907</c:v>
                </c:pt>
                <c:pt idx="259">
                  <c:v>59.88261381138804</c:v>
                </c:pt>
                <c:pt idx="260">
                  <c:v>59.872999572803451</c:v>
                </c:pt>
                <c:pt idx="261">
                  <c:v>59.869755894819832</c:v>
                </c:pt>
                <c:pt idx="262">
                  <c:v>59.848477854723015</c:v>
                </c:pt>
                <c:pt idx="263">
                  <c:v>59.827411428627173</c:v>
                </c:pt>
                <c:pt idx="264">
                  <c:v>59.824043753724787</c:v>
                </c:pt>
                <c:pt idx="265">
                  <c:v>59.816585715445569</c:v>
                </c:pt>
                <c:pt idx="266">
                  <c:v>59.807507275653307</c:v>
                </c:pt>
                <c:pt idx="267">
                  <c:v>59.787025241884365</c:v>
                </c:pt>
                <c:pt idx="268">
                  <c:v>59.766759699895566</c:v>
                </c:pt>
                <c:pt idx="269">
                  <c:v>59.758126700521984</c:v>
                </c:pt>
                <c:pt idx="270">
                  <c:v>59.755588953996885</c:v>
                </c:pt>
                <c:pt idx="271">
                  <c:v>59.735743158765743</c:v>
                </c:pt>
                <c:pt idx="272">
                  <c:v>59.716093840520898</c:v>
                </c:pt>
                <c:pt idx="273">
                  <c:v>59.713412221109373</c:v>
                </c:pt>
                <c:pt idx="274">
                  <c:v>59.706798043212096</c:v>
                </c:pt>
                <c:pt idx="275">
                  <c:v>59.698628652757989</c:v>
                </c:pt>
                <c:pt idx="276">
                  <c:v>59.679485722205804</c:v>
                </c:pt>
                <c:pt idx="277">
                  <c:v>59.660545116610876</c:v>
                </c:pt>
                <c:pt idx="278">
                  <c:v>59.65276740037595</c:v>
                </c:pt>
                <c:pt idx="279">
                  <c:v>59.650845192937943</c:v>
                </c:pt>
                <c:pt idx="280">
                  <c:v>59.632266955048806</c:v>
                </c:pt>
                <c:pt idx="281">
                  <c:v>59.613856424044002</c:v>
                </c:pt>
                <c:pt idx="282">
                  <c:v>59.611801371167495</c:v>
                </c:pt>
                <c:pt idx="283">
                  <c:v>21.247925989240283</c:v>
                </c:pt>
                <c:pt idx="284">
                  <c:v>40.998743375402938</c:v>
                </c:pt>
                <c:pt idx="285">
                  <c:v>46.734895191122071</c:v>
                </c:pt>
                <c:pt idx="286">
                  <c:v>33.692762926927131</c:v>
                </c:pt>
                <c:pt idx="287">
                  <c:v>41.179118854175393</c:v>
                </c:pt>
                <c:pt idx="288">
                  <c:v>50.527433917555257</c:v>
                </c:pt>
                <c:pt idx="289">
                  <c:v>50.809913777553305</c:v>
                </c:pt>
                <c:pt idx="290">
                  <c:v>52.340831822668363</c:v>
                </c:pt>
                <c:pt idx="291">
                  <c:v>61.997982535083118</c:v>
                </c:pt>
                <c:pt idx="292">
                  <c:v>61.732405805289737</c:v>
                </c:pt>
                <c:pt idx="293">
                  <c:v>60.743954706598238</c:v>
                </c:pt>
                <c:pt idx="294">
                  <c:v>59.346857540042762</c:v>
                </c:pt>
                <c:pt idx="295">
                  <c:v>58.040956046037138</c:v>
                </c:pt>
                <c:pt idx="296">
                  <c:v>60.220308890628282</c:v>
                </c:pt>
                <c:pt idx="297">
                  <c:v>57.884652805843693</c:v>
                </c:pt>
                <c:pt idx="298">
                  <c:v>58.178737677984671</c:v>
                </c:pt>
                <c:pt idx="299">
                  <c:v>58.643692036915851</c:v>
                </c:pt>
                <c:pt idx="300">
                  <c:v>54.813802632314164</c:v>
                </c:pt>
                <c:pt idx="301">
                  <c:v>55.732944526666962</c:v>
                </c:pt>
                <c:pt idx="302">
                  <c:v>55.744740829486595</c:v>
                </c:pt>
                <c:pt idx="303">
                  <c:v>55.945148175982183</c:v>
                </c:pt>
                <c:pt idx="304">
                  <c:v>56.313338093584797</c:v>
                </c:pt>
                <c:pt idx="305">
                  <c:v>59.808816980852008</c:v>
                </c:pt>
                <c:pt idx="306">
                  <c:v>59.799311785902361</c:v>
                </c:pt>
                <c:pt idx="307">
                  <c:v>59.422827449494207</c:v>
                </c:pt>
                <c:pt idx="308">
                  <c:v>58.820704667712995</c:v>
                </c:pt>
                <c:pt idx="309">
                  <c:v>58.225309833183239</c:v>
                </c:pt>
                <c:pt idx="310">
                  <c:v>59.16907470977457</c:v>
                </c:pt>
                <c:pt idx="311">
                  <c:v>57.972560351156922</c:v>
                </c:pt>
                <c:pt idx="312">
                  <c:v>58.12925425982597</c:v>
                </c:pt>
                <c:pt idx="313">
                  <c:v>58.38114294348469</c:v>
                </c:pt>
                <c:pt idx="314">
                  <c:v>56.224392955533574</c:v>
                </c:pt>
                <c:pt idx="315">
                  <c:v>56.7417004048583</c:v>
                </c:pt>
                <c:pt idx="316">
                  <c:v>56.717100163430409</c:v>
                </c:pt>
                <c:pt idx="317">
                  <c:v>56.806444225925077</c:v>
                </c:pt>
                <c:pt idx="318">
                  <c:v>57.007583748206905</c:v>
                </c:pt>
                <c:pt idx="319">
                  <c:v>59.102727346132589</c:v>
                </c:pt>
                <c:pt idx="320">
                  <c:v>59.138638999467133</c:v>
                </c:pt>
                <c:pt idx="321">
                  <c:v>58.905951520965196</c:v>
                </c:pt>
                <c:pt idx="322">
                  <c:v>58.521055129074007</c:v>
                </c:pt>
                <c:pt idx="323">
                  <c:v>58.135696142874295</c:v>
                </c:pt>
                <c:pt idx="324">
                  <c:v>58.755607870764905</c:v>
                </c:pt>
                <c:pt idx="325">
                  <c:v>57.951140741819493</c:v>
                </c:pt>
                <c:pt idx="326">
                  <c:v>58.0643566075316</c:v>
                </c:pt>
                <c:pt idx="327">
                  <c:v>58.237554316106909</c:v>
                </c:pt>
                <c:pt idx="328">
                  <c:v>56.735876193821568</c:v>
                </c:pt>
                <c:pt idx="329">
                  <c:v>57.068490789060419</c:v>
                </c:pt>
                <c:pt idx="330">
                  <c:v>57.049923058769835</c:v>
                </c:pt>
                <c:pt idx="331">
                  <c:v>57.105712914066252</c:v>
                </c:pt>
                <c:pt idx="332">
                  <c:v>57.250630331345832</c:v>
                </c:pt>
                <c:pt idx="333">
                  <c:v>58.814689082534024</c:v>
                </c:pt>
                <c:pt idx="334">
                  <c:v>58.844433665751758</c:v>
                </c:pt>
                <c:pt idx="335">
                  <c:v>58.68112222027834</c:v>
                </c:pt>
                <c:pt idx="336">
                  <c:v>58.399808653950849</c:v>
                </c:pt>
                <c:pt idx="337">
                  <c:v>58.108583301352979</c:v>
                </c:pt>
                <c:pt idx="338">
                  <c:v>58.576867299620275</c:v>
                </c:pt>
                <c:pt idx="339">
                  <c:v>85.004096052335044</c:v>
                </c:pt>
                <c:pt idx="340">
                  <c:v>85.00415504649115</c:v>
                </c:pt>
                <c:pt idx="341">
                  <c:v>96.823438417493136</c:v>
                </c:pt>
                <c:pt idx="342">
                  <c:v>96.816050787202627</c:v>
                </c:pt>
                <c:pt idx="343">
                  <c:v>31.134510610415866</c:v>
                </c:pt>
                <c:pt idx="344">
                  <c:v>4.3180655066530196E-2</c:v>
                </c:pt>
                <c:pt idx="345">
                  <c:v>57.184413993722728</c:v>
                </c:pt>
                <c:pt idx="346">
                  <c:v>58.283451376687431</c:v>
                </c:pt>
                <c:pt idx="347">
                  <c:v>0.12343797622676013</c:v>
                </c:pt>
                <c:pt idx="348">
                  <c:v>3.1870444356339021</c:v>
                </c:pt>
                <c:pt idx="349">
                  <c:v>2.1251499806804546</c:v>
                </c:pt>
                <c:pt idx="350">
                  <c:v>1.5940326738563388</c:v>
                </c:pt>
                <c:pt idx="351">
                  <c:v>1.2753078434483347</c:v>
                </c:pt>
                <c:pt idx="352">
                  <c:v>1.110303535487019</c:v>
                </c:pt>
                <c:pt idx="353">
                  <c:v>0.95178549643597843</c:v>
                </c:pt>
                <c:pt idx="354">
                  <c:v>1.6146619694682101</c:v>
                </c:pt>
                <c:pt idx="355">
                  <c:v>1.4353402112170057</c:v>
                </c:pt>
                <c:pt idx="356">
                  <c:v>1.2918674882557502</c:v>
                </c:pt>
                <c:pt idx="357">
                  <c:v>1.1744705869302363</c:v>
                </c:pt>
                <c:pt idx="358">
                  <c:v>1.0766328720039862</c:v>
                </c:pt>
                <c:pt idx="359">
                  <c:v>0.92287509915187016</c:v>
                </c:pt>
                <c:pt idx="360">
                  <c:v>0.86157100435260148</c:v>
                </c:pt>
                <c:pt idx="361">
                  <c:v>1.1986392793672342</c:v>
                </c:pt>
                <c:pt idx="362">
                  <c:v>1.1281488022168142</c:v>
                </c:pt>
                <c:pt idx="363">
                  <c:v>1.0654887416859333</c:v>
                </c:pt>
                <c:pt idx="364">
                  <c:v>1.0094229941612121</c:v>
                </c:pt>
                <c:pt idx="365">
                  <c:v>0.95896262395118226</c:v>
                </c:pt>
                <c:pt idx="366">
                  <c:v>0.10288693107337744</c:v>
                </c:pt>
                <c:pt idx="367">
                  <c:v>1.0798790535460028E-2</c:v>
                </c:pt>
                <c:pt idx="368">
                  <c:v>6.3341028095264915E-2</c:v>
                </c:pt>
                <c:pt idx="369">
                  <c:v>3.1680919169068157E-2</c:v>
                </c:pt>
                <c:pt idx="370">
                  <c:v>2.1122926041594953E-2</c:v>
                </c:pt>
                <c:pt idx="371">
                  <c:v>1.5843062147051782E-2</c:v>
                </c:pt>
                <c:pt idx="372">
                  <c:v>1.2674866209745565E-2</c:v>
                </c:pt>
                <c:pt idx="373">
                  <c:v>1.0562619905296333E-2</c:v>
                </c:pt>
                <c:pt idx="374">
                  <c:v>1.4485289383892359E-2</c:v>
                </c:pt>
                <c:pt idx="375">
                  <c:v>1.2674866209745565E-2</c:v>
                </c:pt>
                <c:pt idx="376">
                  <c:v>1.1266712289896679E-2</c:v>
                </c:pt>
                <c:pt idx="377">
                  <c:v>1.0140159538510073E-2</c:v>
                </c:pt>
                <c:pt idx="378">
                  <c:v>1.6654335305418117E-2</c:v>
                </c:pt>
                <c:pt idx="379">
                  <c:v>0.28913743697201633</c:v>
                </c:pt>
                <c:pt idx="380">
                  <c:v>0.26523273561191013</c:v>
                </c:pt>
                <c:pt idx="381">
                  <c:v>0.2647180125643549</c:v>
                </c:pt>
                <c:pt idx="382">
                  <c:v>0.47451299232947791</c:v>
                </c:pt>
                <c:pt idx="383">
                  <c:v>0.44107117095296522</c:v>
                </c:pt>
                <c:pt idx="384">
                  <c:v>0.43966397628067866</c:v>
                </c:pt>
                <c:pt idx="385">
                  <c:v>0.60891240582609452</c:v>
                </c:pt>
                <c:pt idx="386">
                  <c:v>0.57151672077828453</c:v>
                </c:pt>
                <c:pt idx="387">
                  <c:v>0.56944631148153124</c:v>
                </c:pt>
                <c:pt idx="388">
                  <c:v>0.71059955148469367</c:v>
                </c:pt>
                <c:pt idx="389">
                  <c:v>0.67193106344970943</c:v>
                </c:pt>
                <c:pt idx="390">
                  <c:v>0.67006093592612326</c:v>
                </c:pt>
                <c:pt idx="391">
                  <c:v>0.79073037907409893</c:v>
                </c:pt>
                <c:pt idx="392">
                  <c:v>0.75210250171787263</c:v>
                </c:pt>
                <c:pt idx="393">
                  <c:v>0.75133625767364942</c:v>
                </c:pt>
                <c:pt idx="394">
                  <c:v>0.85635794555955769</c:v>
                </c:pt>
                <c:pt idx="395">
                  <c:v>0.81840630805185466</c:v>
                </c:pt>
                <c:pt idx="396">
                  <c:v>0.81651852817093717</c:v>
                </c:pt>
                <c:pt idx="397">
                  <c:v>0.90942430778096983</c:v>
                </c:pt>
                <c:pt idx="398">
                  <c:v>0.87254312829921687</c:v>
                </c:pt>
                <c:pt idx="399">
                  <c:v>0.87064100236339081</c:v>
                </c:pt>
                <c:pt idx="400">
                  <c:v>0.9538257680451504</c:v>
                </c:pt>
                <c:pt idx="401">
                  <c:v>84.386503067484668</c:v>
                </c:pt>
                <c:pt idx="402">
                  <c:v>58.421212735753393</c:v>
                </c:pt>
                <c:pt idx="403">
                  <c:v>58.176854781100104</c:v>
                </c:pt>
                <c:pt idx="404">
                  <c:v>58.094702393127427</c:v>
                </c:pt>
                <c:pt idx="405">
                  <c:v>58.053493729204</c:v>
                </c:pt>
                <c:pt idx="406">
                  <c:v>58.028725976314391</c:v>
                </c:pt>
                <c:pt idx="407">
                  <c:v>58.0121963718356</c:v>
                </c:pt>
                <c:pt idx="408">
                  <c:v>58.00038079615689</c:v>
                </c:pt>
                <c:pt idx="409">
                  <c:v>57.991514343579354</c:v>
                </c:pt>
                <c:pt idx="410">
                  <c:v>57.984615384615388</c:v>
                </c:pt>
                <c:pt idx="411">
                  <c:v>57.979094434072586</c:v>
                </c:pt>
                <c:pt idx="412">
                  <c:v>57.974576113111119</c:v>
                </c:pt>
                <c:pt idx="413">
                  <c:v>57.970810034371311</c:v>
                </c:pt>
                <c:pt idx="414">
                  <c:v>57.967622776137787</c:v>
                </c:pt>
                <c:pt idx="415">
                  <c:v>57.964890419995605</c:v>
                </c:pt>
                <c:pt idx="416">
                  <c:v>57.96252206395468</c:v>
                </c:pt>
                <c:pt idx="417">
                  <c:v>57.960449513155702</c:v>
                </c:pt>
                <c:pt idx="418">
                  <c:v>57.958620606382595</c:v>
                </c:pt>
                <c:pt idx="419">
                  <c:v>57.956994765472643</c:v>
                </c:pt>
                <c:pt idx="420">
                  <c:v>57.955539949219379</c:v>
                </c:pt>
                <c:pt idx="421">
                  <c:v>57.95423052051364</c:v>
                </c:pt>
                <c:pt idx="422">
                  <c:v>57.953045722497578</c:v>
                </c:pt>
                <c:pt idx="423">
                  <c:v>57.951968570068779</c:v>
                </c:pt>
                <c:pt idx="424">
                  <c:v>57.950985030394463</c:v>
                </c:pt>
                <c:pt idx="425">
                  <c:v>57.950083408186835</c:v>
                </c:pt>
                <c:pt idx="426">
                  <c:v>57.949253878435982</c:v>
                </c:pt>
                <c:pt idx="427">
                  <c:v>57.948488126919948</c:v>
                </c:pt>
                <c:pt idx="428">
                  <c:v>57.947779070563278</c:v>
                </c:pt>
                <c:pt idx="429">
                  <c:v>57.947120637690944</c:v>
                </c:pt>
                <c:pt idx="430">
                  <c:v>57.946507593726771</c:v>
                </c:pt>
                <c:pt idx="431">
                  <c:v>57.945935401737124</c:v>
                </c:pt>
                <c:pt idx="432">
                  <c:v>57.945400109954889</c:v>
                </c:pt>
                <c:pt idx="433">
                  <c:v>57.944898260384115</c:v>
                </c:pt>
                <c:pt idx="434">
                  <c:v>57.944426814015571</c:v>
                </c:pt>
                <c:pt idx="435">
                  <c:v>57.943983089234486</c:v>
                </c:pt>
                <c:pt idx="436">
                  <c:v>57.943564710783079</c:v>
                </c:pt>
                <c:pt idx="437">
                  <c:v>57.943169567226235</c:v>
                </c:pt>
                <c:pt idx="438">
                  <c:v>57.942795775312327</c:v>
                </c:pt>
                <c:pt idx="439">
                  <c:v>57.9424416499592</c:v>
                </c:pt>
                <c:pt idx="440">
                  <c:v>57.942105678856329</c:v>
                </c:pt>
                <c:pt idx="441">
                  <c:v>57.941786500875338</c:v>
                </c:pt>
                <c:pt idx="442">
                  <c:v>57.941482887638927</c:v>
                </c:pt>
                <c:pt idx="443">
                  <c:v>57.941193727722116</c:v>
                </c:pt>
                <c:pt idx="444">
                  <c:v>57.940918013057164</c:v>
                </c:pt>
                <c:pt idx="445">
                  <c:v>57.940654827191892</c:v>
                </c:pt>
                <c:pt idx="446">
                  <c:v>57.940403335113153</c:v>
                </c:pt>
                <c:pt idx="447">
                  <c:v>57.940162774397187</c:v>
                </c:pt>
                <c:pt idx="448">
                  <c:v>57.939932447489504</c:v>
                </c:pt>
                <c:pt idx="449">
                  <c:v>57.939711714949496</c:v>
                </c:pt>
                <c:pt idx="450">
                  <c:v>57.939499989521991</c:v>
                </c:pt>
                <c:pt idx="451">
                  <c:v>57.939296730920098</c:v>
                </c:pt>
                <c:pt idx="452">
                  <c:v>57.939101441221595</c:v>
                </c:pt>
                <c:pt idx="453">
                  <c:v>57.938913660796452</c:v>
                </c:pt>
                <c:pt idx="454">
                  <c:v>57.93873296469522</c:v>
                </c:pt>
                <c:pt idx="455">
                  <c:v>57.938558959438645</c:v>
                </c:pt>
                <c:pt idx="456">
                  <c:v>57.938391280157433</c:v>
                </c:pt>
                <c:pt idx="457">
                  <c:v>57.93822958803834</c:v>
                </c:pt>
                <c:pt idx="458">
                  <c:v>57.938073568039087</c:v>
                </c:pt>
                <c:pt idx="459">
                  <c:v>57.937922926839633</c:v>
                </c:pt>
                <c:pt idx="460">
                  <c:v>57.937777391001653</c:v>
                </c:pt>
                <c:pt idx="461">
                  <c:v>57.937636705312123</c:v>
                </c:pt>
                <c:pt idx="462">
                  <c:v>57.937500631289751</c:v>
                </c:pt>
                <c:pt idx="463">
                  <c:v>57.937368945835907</c:v>
                </c:pt>
                <c:pt idx="464">
                  <c:v>57.937241440014084</c:v>
                </c:pt>
                <c:pt idx="465">
                  <c:v>57.937117917943617</c:v>
                </c:pt>
                <c:pt idx="466">
                  <c:v>57.936998195795667</c:v>
                </c:pt>
                <c:pt idx="467">
                  <c:v>57.936882100880347</c:v>
                </c:pt>
                <c:pt idx="468">
                  <c:v>57.936769470815619</c:v>
                </c:pt>
                <c:pt idx="469">
                  <c:v>57.936660152769512</c:v>
                </c:pt>
                <c:pt idx="470">
                  <c:v>57.936554002768226</c:v>
                </c:pt>
                <c:pt idx="471">
                  <c:v>57.936450885063508</c:v>
                </c:pt>
                <c:pt idx="472">
                  <c:v>57.936350671553491</c:v>
                </c:pt>
                <c:pt idx="473">
                  <c:v>57.936253241251833</c:v>
                </c:pt>
                <c:pt idx="474">
                  <c:v>57.936158479800348</c:v>
                </c:pt>
                <c:pt idx="475">
                  <c:v>57.936066279021361</c:v>
                </c:pt>
                <c:pt idx="476">
                  <c:v>57.935976536505621</c:v>
                </c:pt>
                <c:pt idx="477">
                  <c:v>57.935889155232942</c:v>
                </c:pt>
                <c:pt idx="478">
                  <c:v>57.935804043222305</c:v>
                </c:pt>
                <c:pt idx="479">
                  <c:v>57.935721113208892</c:v>
                </c:pt>
                <c:pt idx="480">
                  <c:v>57.935640282345602</c:v>
                </c:pt>
                <c:pt idx="481">
                  <c:v>57.935561471927045</c:v>
                </c:pt>
                <c:pt idx="482">
                  <c:v>57.935484607133894</c:v>
                </c:pt>
                <c:pt idx="483">
                  <c:v>57.935409616795951</c:v>
                </c:pt>
                <c:pt idx="484">
                  <c:v>57.935336433172402</c:v>
                </c:pt>
                <c:pt idx="485">
                  <c:v>57.935264991747658</c:v>
                </c:pt>
                <c:pt idx="486">
                  <c:v>57.935195231041725</c:v>
                </c:pt>
                <c:pt idx="487">
                  <c:v>57.935127092433682</c:v>
                </c:pt>
                <c:pt idx="488">
                  <c:v>57.93506051999745</c:v>
                </c:pt>
                <c:pt idx="489">
                  <c:v>57.934995460348659</c:v>
                </c:pt>
                <c:pt idx="490">
                  <c:v>57.93493186250187</c:v>
                </c:pt>
                <c:pt idx="491">
                  <c:v>57.934869677737389</c:v>
                </c:pt>
                <c:pt idx="492">
                  <c:v>57.934808859476675</c:v>
                </c:pt>
                <c:pt idx="493">
                  <c:v>57.934749363166105</c:v>
                </c:pt>
                <c:pt idx="494">
                  <c:v>57.934691146168063</c:v>
                </c:pt>
                <c:pt idx="495">
                  <c:v>57.934634167659048</c:v>
                </c:pt>
                <c:pt idx="496">
                  <c:v>57.934578388534199</c:v>
                </c:pt>
                <c:pt idx="497">
                  <c:v>57.934523771317799</c:v>
                </c:pt>
                <c:pt idx="498">
                  <c:v>57.934470280079367</c:v>
                </c:pt>
                <c:pt idx="499">
                  <c:v>57.934417880354708</c:v>
                </c:pt>
                <c:pt idx="500">
                  <c:v>57.934366539071981</c:v>
                </c:pt>
                <c:pt idx="501">
                  <c:v>57.934316224482039</c:v>
                </c:pt>
                <c:pt idx="502">
                  <c:v>95.061483627986348</c:v>
                </c:pt>
                <c:pt idx="503">
                  <c:v>97.509639708229983</c:v>
                </c:pt>
                <c:pt idx="504">
                  <c:v>98.574188943041406</c:v>
                </c:pt>
                <c:pt idx="505">
                  <c:v>98.930099271679239</c:v>
                </c:pt>
                <c:pt idx="506">
                  <c:v>99.108253964342481</c:v>
                </c:pt>
                <c:pt idx="507">
                  <c:v>99.215210714937115</c:v>
                </c:pt>
                <c:pt idx="508">
                  <c:v>99.286541874835649</c:v>
                </c:pt>
                <c:pt idx="509">
                  <c:v>99.337505767327514</c:v>
                </c:pt>
                <c:pt idx="510">
                  <c:v>99.375735833472021</c:v>
                </c:pt>
                <c:pt idx="511">
                  <c:v>99.405474565544367</c:v>
                </c:pt>
                <c:pt idx="512">
                  <c:v>99.429268220510352</c:v>
                </c:pt>
                <c:pt idx="513">
                  <c:v>99.448737521493413</c:v>
                </c:pt>
                <c:pt idx="514">
                  <c:v>2.5252525252525251</c:v>
                </c:pt>
                <c:pt idx="515">
                  <c:v>2.4761555392516508</c:v>
                </c:pt>
                <c:pt idx="516">
                  <c:v>49.706772606886112</c:v>
                </c:pt>
                <c:pt idx="517">
                  <c:v>66.116492480244716</c:v>
                </c:pt>
                <c:pt idx="518">
                  <c:v>93.753143431941837</c:v>
                </c:pt>
                <c:pt idx="519">
                  <c:v>50.48130322102925</c:v>
                </c:pt>
                <c:pt idx="520">
                  <c:v>2.7777777777777777</c:v>
                </c:pt>
                <c:pt idx="521">
                  <c:v>94.516803344589164</c:v>
                </c:pt>
                <c:pt idx="522">
                  <c:v>94.563571143882015</c:v>
                </c:pt>
                <c:pt idx="523">
                  <c:v>97.329783485376453</c:v>
                </c:pt>
                <c:pt idx="524">
                  <c:v>97.34087142996394</c:v>
                </c:pt>
                <c:pt idx="525">
                  <c:v>98.232611174458384</c:v>
                </c:pt>
                <c:pt idx="526">
                  <c:v>98.237452835064857</c:v>
                </c:pt>
                <c:pt idx="527">
                  <c:v>98.676909944515572</c:v>
                </c:pt>
                <c:pt idx="528">
                  <c:v>98.679612402350372</c:v>
                </c:pt>
                <c:pt idx="529">
                  <c:v>98.925315747591029</c:v>
                </c:pt>
                <c:pt idx="530">
                  <c:v>98.927082513962077</c:v>
                </c:pt>
                <c:pt idx="531">
                  <c:v>99.103592857659223</c:v>
                </c:pt>
                <c:pt idx="532">
                  <c:v>99.10482240831648</c:v>
                </c:pt>
                <c:pt idx="533">
                  <c:v>99.230665102427579</c:v>
                </c:pt>
                <c:pt idx="534">
                  <c:v>99.231566612583379</c:v>
                </c:pt>
                <c:pt idx="535">
                  <c:v>99.325600482561526</c:v>
                </c:pt>
                <c:pt idx="536">
                  <c:v>99.326286673910886</c:v>
                </c:pt>
                <c:pt idx="537">
                  <c:v>99.3942220149668</c:v>
                </c:pt>
                <c:pt idx="538">
                  <c:v>99.394775725359523</c:v>
                </c:pt>
                <c:pt idx="539">
                  <c:v>99.45322552843507</c:v>
                </c:pt>
                <c:pt idx="540">
                  <c:v>99.453672291492268</c:v>
                </c:pt>
                <c:pt idx="541">
                  <c:v>99.501556721675712</c:v>
                </c:pt>
                <c:pt idx="542">
                  <c:v>99.501928020565558</c:v>
                </c:pt>
                <c:pt idx="543">
                  <c:v>99.541774448214468</c:v>
                </c:pt>
                <c:pt idx="544">
                  <c:v>99.542086728236541</c:v>
                </c:pt>
                <c:pt idx="545">
                  <c:v>99.57332732738368</c:v>
                </c:pt>
                <c:pt idx="546">
                  <c:v>99.573596761336105</c:v>
                </c:pt>
                <c:pt idx="547">
                  <c:v>99.602394958228146</c:v>
                </c:pt>
                <c:pt idx="548">
                  <c:v>99.602626626346662</c:v>
                </c:pt>
                <c:pt idx="549">
                  <c:v>99.627645925125165</c:v>
                </c:pt>
                <c:pt idx="550">
                  <c:v>99.627848094358512</c:v>
                </c:pt>
                <c:pt idx="551">
                  <c:v>99.649729207807653</c:v>
                </c:pt>
                <c:pt idx="552">
                  <c:v>99.649906316572981</c:v>
                </c:pt>
                <c:pt idx="553">
                  <c:v>99.667757092436119</c:v>
                </c:pt>
                <c:pt idx="554">
                  <c:v>99.667915634989612</c:v>
                </c:pt>
                <c:pt idx="555">
                  <c:v>99.684886568405489</c:v>
                </c:pt>
                <c:pt idx="556">
                  <c:v>99.685029187911027</c:v>
                </c:pt>
                <c:pt idx="557">
                  <c:v>99.700300139303309</c:v>
                </c:pt>
                <c:pt idx="558">
                  <c:v>99.700428492676537</c:v>
                </c:pt>
                <c:pt idx="559">
                  <c:v>99.714149195677876</c:v>
                </c:pt>
                <c:pt idx="560">
                  <c:v>99.714264765954781</c:v>
                </c:pt>
                <c:pt idx="561">
                  <c:v>99.725795524677395</c:v>
                </c:pt>
                <c:pt idx="562">
                  <c:v>99.725901871262295</c:v>
                </c:pt>
                <c:pt idx="563">
                  <c:v>99.737120544877413</c:v>
                </c:pt>
                <c:pt idx="564">
                  <c:v>99.73721778365163</c:v>
                </c:pt>
                <c:pt idx="565">
                  <c:v>99.747521490289571</c:v>
                </c:pt>
                <c:pt idx="566">
                  <c:v>99.747610253981051</c:v>
                </c:pt>
                <c:pt idx="567">
                  <c:v>99.757040309221424</c:v>
                </c:pt>
                <c:pt idx="568">
                  <c:v>99.757122507122503</c:v>
                </c:pt>
                <c:pt idx="569">
                  <c:v>99.765164858057304</c:v>
                </c:pt>
                <c:pt idx="570">
                  <c:v>99.765240843274171</c:v>
                </c:pt>
                <c:pt idx="571">
                  <c:v>99.773192859233248</c:v>
                </c:pt>
                <c:pt idx="572">
                  <c:v>99.77326336191922</c:v>
                </c:pt>
                <c:pt idx="573">
                  <c:v>99.780671075756928</c:v>
                </c:pt>
                <c:pt idx="574">
                  <c:v>99.780737006577894</c:v>
                </c:pt>
                <c:pt idx="575">
                  <c:v>99.787604776712513</c:v>
                </c:pt>
                <c:pt idx="576">
                  <c:v>99.787665944357272</c:v>
                </c:pt>
                <c:pt idx="577">
                  <c:v>99.793581660850421</c:v>
                </c:pt>
                <c:pt idx="578">
                  <c:v>99.793639122633422</c:v>
                </c:pt>
                <c:pt idx="579">
                  <c:v>99.799559442234482</c:v>
                </c:pt>
                <c:pt idx="580">
                  <c:v>99.799613624510613</c:v>
                </c:pt>
                <c:pt idx="581">
                  <c:v>99.805186272773497</c:v>
                </c:pt>
                <c:pt idx="582">
                  <c:v>99.805237177995238</c:v>
                </c:pt>
                <c:pt idx="583">
                  <c:v>99.810453147603369</c:v>
                </c:pt>
                <c:pt idx="584">
                  <c:v>99.810500811345506</c:v>
                </c:pt>
                <c:pt idx="585">
                  <c:v>99.815024762814005</c:v>
                </c:pt>
                <c:pt idx="586">
                  <c:v>99.815070155387161</c:v>
                </c:pt>
                <c:pt idx="587">
                  <c:v>99.819620144356776</c:v>
                </c:pt>
                <c:pt idx="588">
                  <c:v>99.819662832959395</c:v>
                </c:pt>
                <c:pt idx="589">
                  <c:v>99.823970926811128</c:v>
                </c:pt>
                <c:pt idx="590">
                  <c:v>99.82401135410619</c:v>
                </c:pt>
                <c:pt idx="591">
                  <c:v>99.828084057317085</c:v>
                </c:pt>
                <c:pt idx="592">
                  <c:v>99.828122401044368</c:v>
                </c:pt>
                <c:pt idx="593">
                  <c:v>99.831689093724734</c:v>
                </c:pt>
                <c:pt idx="594">
                  <c:v>99.831725638770223</c:v>
                </c:pt>
                <c:pt idx="595">
                  <c:v>99.835340473408209</c:v>
                </c:pt>
                <c:pt idx="596">
                  <c:v>99.835375251493275</c:v>
                </c:pt>
                <c:pt idx="597">
                  <c:v>99.838819077960054</c:v>
                </c:pt>
                <c:pt idx="598">
                  <c:v>99.838852211883349</c:v>
                </c:pt>
                <c:pt idx="599">
                  <c:v>99.842126706050109</c:v>
                </c:pt>
                <c:pt idx="600">
                  <c:v>99.842158311510516</c:v>
                </c:pt>
                <c:pt idx="601">
                  <c:v>99.845036099544998</c:v>
                </c:pt>
                <c:pt idx="602">
                  <c:v>99.845066374973442</c:v>
                </c:pt>
                <c:pt idx="603">
                  <c:v>99.848001961265027</c:v>
                </c:pt>
                <c:pt idx="604">
                  <c:v>99.848030919691467</c:v>
                </c:pt>
                <c:pt idx="605">
                  <c:v>99.850841585890748</c:v>
                </c:pt>
                <c:pt idx="606">
                  <c:v>99.850869472521836</c:v>
                </c:pt>
                <c:pt idx="607">
                  <c:v>99.853554418920254</c:v>
                </c:pt>
                <c:pt idx="608">
                  <c:v>99.853580986138496</c:v>
                </c:pt>
                <c:pt idx="609">
                  <c:v>99.855946434040575</c:v>
                </c:pt>
                <c:pt idx="610">
                  <c:v>99.855971988452424</c:v>
                </c:pt>
                <c:pt idx="611">
                  <c:v>99.858398554087287</c:v>
                </c:pt>
                <c:pt idx="612">
                  <c:v>99.858423245989613</c:v>
                </c:pt>
                <c:pt idx="613">
                  <c:v>99.860756082223332</c:v>
                </c:pt>
                <c:pt idx="614">
                  <c:v>99.860779532549927</c:v>
                </c:pt>
                <c:pt idx="615">
                  <c:v>99.863016587646797</c:v>
                </c:pt>
                <c:pt idx="616">
                  <c:v>99.863039145300007</c:v>
                </c:pt>
                <c:pt idx="617">
                  <c:v>99.865013177049462</c:v>
                </c:pt>
                <c:pt idx="618">
                  <c:v>99.865034948428317</c:v>
                </c:pt>
                <c:pt idx="619">
                  <c:v>99.867054716146214</c:v>
                </c:pt>
                <c:pt idx="620">
                  <c:v>99.867075704479277</c:v>
                </c:pt>
                <c:pt idx="621">
                  <c:v>99.869029512528613</c:v>
                </c:pt>
                <c:pt idx="622">
                  <c:v>99.869049756292384</c:v>
                </c:pt>
                <c:pt idx="623">
                  <c:v>99.870924883770883</c:v>
                </c:pt>
                <c:pt idx="624">
                  <c:v>99.870944423786725</c:v>
                </c:pt>
                <c:pt idx="625">
                  <c:v>99.872613606435806</c:v>
                </c:pt>
                <c:pt idx="626">
                  <c:v>99.872632638540011</c:v>
                </c:pt>
                <c:pt idx="627">
                  <c:v>99.8743479033879</c:v>
                </c:pt>
                <c:pt idx="628">
                  <c:v>99.874366189399424</c:v>
                </c:pt>
                <c:pt idx="629">
                  <c:v>99.876030316222668</c:v>
                </c:pt>
                <c:pt idx="630">
                  <c:v>99.876048003227851</c:v>
                </c:pt>
                <c:pt idx="631">
                  <c:v>99.877649287603106</c:v>
                </c:pt>
                <c:pt idx="632">
                  <c:v>99.877666405975333</c:v>
                </c:pt>
                <c:pt idx="633">
                  <c:v>99.879092591673341</c:v>
                </c:pt>
                <c:pt idx="634">
                  <c:v>99.879109201438283</c:v>
                </c:pt>
                <c:pt idx="635">
                  <c:v>99.880580602402574</c:v>
                </c:pt>
                <c:pt idx="636">
                  <c:v>99.880596701352559</c:v>
                </c:pt>
                <c:pt idx="637">
                  <c:v>99.882027841083541</c:v>
                </c:pt>
                <c:pt idx="638">
                  <c:v>99.882043450211782</c:v>
                </c:pt>
                <c:pt idx="639">
                  <c:v>99.883423586040905</c:v>
                </c:pt>
                <c:pt idx="640">
                  <c:v>99.88343872842249</c:v>
                </c:pt>
                <c:pt idx="641">
                  <c:v>99.884668035881433</c:v>
                </c:pt>
                <c:pt idx="642">
                  <c:v>99.884682856720147</c:v>
                </c:pt>
                <c:pt idx="643">
                  <c:v>99.885955847187518</c:v>
                </c:pt>
                <c:pt idx="644">
                  <c:v>99.885970148255538</c:v>
                </c:pt>
                <c:pt idx="645">
                  <c:v>99.887211019582608</c:v>
                </c:pt>
                <c:pt idx="646">
                  <c:v>99.887224914364523</c:v>
                </c:pt>
                <c:pt idx="647">
                  <c:v>99.888423806302413</c:v>
                </c:pt>
                <c:pt idx="648">
                  <c:v>99.888437312647895</c:v>
                </c:pt>
                <c:pt idx="649">
                  <c:v>99.88950473169254</c:v>
                </c:pt>
                <c:pt idx="650">
                  <c:v>99.889517888139295</c:v>
                </c:pt>
                <c:pt idx="651">
                  <c:v>99.890620902794538</c:v>
                </c:pt>
                <c:pt idx="652">
                  <c:v>99.890633707108407</c:v>
                </c:pt>
                <c:pt idx="653">
                  <c:v>99.891708043615296</c:v>
                </c:pt>
                <c:pt idx="654">
                  <c:v>99.891720508723097</c:v>
                </c:pt>
                <c:pt idx="655">
                  <c:v>99.892763333236374</c:v>
                </c:pt>
                <c:pt idx="656">
                  <c:v>99.892775472310674</c:v>
                </c:pt>
                <c:pt idx="657">
                  <c:v>99.893708626043718</c:v>
                </c:pt>
                <c:pt idx="658">
                  <c:v>99.893720469250624</c:v>
                </c:pt>
                <c:pt idx="659">
                  <c:v>99.894687835132416</c:v>
                </c:pt>
                <c:pt idx="660">
                  <c:v>99.894699379853463</c:v>
                </c:pt>
                <c:pt idx="661">
                  <c:v>99.895643099399948</c:v>
                </c:pt>
                <c:pt idx="662">
                  <c:v>99.895654355818635</c:v>
                </c:pt>
                <c:pt idx="663">
                  <c:v>99.896571700682742</c:v>
                </c:pt>
                <c:pt idx="664">
                  <c:v>99.896582757676882</c:v>
                </c:pt>
                <c:pt idx="665">
                  <c:v>99.897402878736813</c:v>
                </c:pt>
                <c:pt idx="666">
                  <c:v>99.89741360443017</c:v>
                </c:pt>
                <c:pt idx="667">
                  <c:v>99.898266427100509</c:v>
                </c:pt>
                <c:pt idx="668">
                  <c:v>99.898276897147056</c:v>
                </c:pt>
                <c:pt idx="669">
                  <c:v>99.899110038107409</c:v>
                </c:pt>
                <c:pt idx="670">
                  <c:v>99.899120260630653</c:v>
                </c:pt>
                <c:pt idx="671">
                  <c:v>99.899931110933409</c:v>
                </c:pt>
                <c:pt idx="672">
                  <c:v>99.899941094353935</c:v>
                </c:pt>
                <c:pt idx="673">
                  <c:v>99.900665121295603</c:v>
                </c:pt>
                <c:pt idx="674">
                  <c:v>99.900674886475187</c:v>
                </c:pt>
                <c:pt idx="675">
                  <c:v>99.901430059062463</c:v>
                </c:pt>
                <c:pt idx="676">
                  <c:v>99.901439603214911</c:v>
                </c:pt>
                <c:pt idx="677">
                  <c:v>99.902178255029312</c:v>
                </c:pt>
                <c:pt idx="678">
                  <c:v>99.902187514566094</c:v>
                </c:pt>
                <c:pt idx="679">
                  <c:v>99.90290716173574</c:v>
                </c:pt>
                <c:pt idx="680">
                  <c:v>99.902916214700369</c:v>
                </c:pt>
                <c:pt idx="681">
                  <c:v>99.903557825356231</c:v>
                </c:pt>
                <c:pt idx="682">
                  <c:v>99.903566689219616</c:v>
                </c:pt>
                <c:pt idx="683">
                  <c:v>99.904231506991664</c:v>
                </c:pt>
                <c:pt idx="684">
                  <c:v>99.904240180230659</c:v>
                </c:pt>
                <c:pt idx="685">
                  <c:v>99.904893322242202</c:v>
                </c:pt>
                <c:pt idx="686">
                  <c:v>99.904901809724137</c:v>
                </c:pt>
                <c:pt idx="687">
                  <c:v>99.905536764481823</c:v>
                </c:pt>
                <c:pt idx="688">
                  <c:v>99.905545072104985</c:v>
                </c:pt>
                <c:pt idx="689">
                  <c:v>99.906115630577403</c:v>
                </c:pt>
                <c:pt idx="690">
                  <c:v>99.906123772089998</c:v>
                </c:pt>
                <c:pt idx="691">
                  <c:v>99.906716545503045</c:v>
                </c:pt>
                <c:pt idx="692">
                  <c:v>99.906724519347478</c:v>
                </c:pt>
                <c:pt idx="693">
                  <c:v>99.907307486347563</c:v>
                </c:pt>
                <c:pt idx="694">
                  <c:v>99.907315296509509</c:v>
                </c:pt>
                <c:pt idx="695">
                  <c:v>99.907882402837544</c:v>
                </c:pt>
                <c:pt idx="696">
                  <c:v>99.907890054219266</c:v>
                </c:pt>
                <c:pt idx="697">
                  <c:v>99.908398710060425</c:v>
                </c:pt>
                <c:pt idx="698">
                  <c:v>99.908406214410036</c:v>
                </c:pt>
                <c:pt idx="699">
                  <c:v>99.908936081006829</c:v>
                </c:pt>
                <c:pt idx="700">
                  <c:v>99.908943436784455</c:v>
                </c:pt>
                <c:pt idx="701">
                  <c:v>99.909465020576121</c:v>
                </c:pt>
                <c:pt idx="702">
                  <c:v>99.909472231071462</c:v>
                </c:pt>
                <c:pt idx="703">
                  <c:v>99.909979890669121</c:v>
                </c:pt>
                <c:pt idx="704">
                  <c:v>99.909986959987748</c:v>
                </c:pt>
                <c:pt idx="705">
                  <c:v>99.910441332506906</c:v>
                </c:pt>
                <c:pt idx="706">
                  <c:v>99.910448270745604</c:v>
                </c:pt>
                <c:pt idx="707">
                  <c:v>99.910922856189387</c:v>
                </c:pt>
                <c:pt idx="708">
                  <c:v>99.910929661859214</c:v>
                </c:pt>
                <c:pt idx="709">
                  <c:v>99.911397215248257</c:v>
                </c:pt>
                <c:pt idx="710">
                  <c:v>99.91140389108395</c:v>
                </c:pt>
                <c:pt idx="711">
                  <c:v>99.911859145227567</c:v>
                </c:pt>
                <c:pt idx="712">
                  <c:v>99.911865694690889</c:v>
                </c:pt>
                <c:pt idx="713">
                  <c:v>99.912272126204655</c:v>
                </c:pt>
                <c:pt idx="714">
                  <c:v>99.912278558024141</c:v>
                </c:pt>
                <c:pt idx="715">
                  <c:v>99.912701150565553</c:v>
                </c:pt>
                <c:pt idx="716">
                  <c:v>99.912707463767831</c:v>
                </c:pt>
                <c:pt idx="717">
                  <c:v>99.913122623849631</c:v>
                </c:pt>
                <c:pt idx="718">
                  <c:v>99.913128820914807</c:v>
                </c:pt>
                <c:pt idx="719">
                  <c:v>99.913534730639128</c:v>
                </c:pt>
                <c:pt idx="720">
                  <c:v>99.913540814250297</c:v>
                </c:pt>
                <c:pt idx="721">
                  <c:v>99.913904868667061</c:v>
                </c:pt>
                <c:pt idx="722">
                  <c:v>99.913910900306419</c:v>
                </c:pt>
                <c:pt idx="723">
                  <c:v>99.914290382174414</c:v>
                </c:pt>
                <c:pt idx="724">
                  <c:v>99.914296252220353</c:v>
                </c:pt>
                <c:pt idx="725">
                  <c:v>99.914669255783281</c:v>
                </c:pt>
                <c:pt idx="726">
                  <c:v>99.914675074049399</c:v>
                </c:pt>
                <c:pt idx="727">
                  <c:v>99.915039873332177</c:v>
                </c:pt>
                <c:pt idx="728">
                  <c:v>99.915045535343921</c:v>
                </c:pt>
                <c:pt idx="729">
                  <c:v>99.915371805657927</c:v>
                </c:pt>
                <c:pt idx="730">
                  <c:v>99.915377371015637</c:v>
                </c:pt>
                <c:pt idx="731">
                  <c:v>99.915718343556506</c:v>
                </c:pt>
                <c:pt idx="732">
                  <c:v>99.91572381135974</c:v>
                </c:pt>
                <c:pt idx="733">
                  <c:v>99.916059110632744</c:v>
                </c:pt>
                <c:pt idx="734">
                  <c:v>99.916064482661227</c:v>
                </c:pt>
                <c:pt idx="735">
                  <c:v>99.916392469928255</c:v>
                </c:pt>
                <c:pt idx="736">
                  <c:v>99.916397748132894</c:v>
                </c:pt>
                <c:pt idx="737">
                  <c:v>99.91669018153479</c:v>
                </c:pt>
                <c:pt idx="738">
                  <c:v>99.916695371340765</c:v>
                </c:pt>
                <c:pt idx="739">
                  <c:v>99.917001793223719</c:v>
                </c:pt>
                <c:pt idx="740">
                  <c:v>99.917006893782215</c:v>
                </c:pt>
                <c:pt idx="741">
                  <c:v>99.917308325366278</c:v>
                </c:pt>
                <c:pt idx="742">
                  <c:v>99.917313288069835</c:v>
                </c:pt>
                <c:pt idx="743">
                  <c:v>99.917608172496102</c:v>
                </c:pt>
                <c:pt idx="744">
                  <c:v>99.917613049513108</c:v>
                </c:pt>
                <c:pt idx="745">
                  <c:v>99.917875059305771</c:v>
                </c:pt>
                <c:pt idx="746">
                  <c:v>99.917879855338498</c:v>
                </c:pt>
                <c:pt idx="747">
                  <c:v>99.91815166783978</c:v>
                </c:pt>
                <c:pt idx="748">
                  <c:v>99.918156382512109</c:v>
                </c:pt>
                <c:pt idx="749">
                  <c:v>99.918425004530292</c:v>
                </c:pt>
                <c:pt idx="750">
                  <c:v>99.918429638985373</c:v>
                </c:pt>
                <c:pt idx="751">
                  <c:v>99.918691335858441</c:v>
                </c:pt>
                <c:pt idx="752">
                  <c:v>99.918695891639032</c:v>
                </c:pt>
                <c:pt idx="753">
                  <c:v>99.918930500734916</c:v>
                </c:pt>
                <c:pt idx="754">
                  <c:v>99.918934981576129</c:v>
                </c:pt>
                <c:pt idx="755">
                  <c:v>99.919178943389113</c:v>
                </c:pt>
                <c:pt idx="756">
                  <c:v>99.919183348925884</c:v>
                </c:pt>
                <c:pt idx="757">
                  <c:v>99.919424535229012</c:v>
                </c:pt>
                <c:pt idx="758">
                  <c:v>99.919428866439759</c:v>
                </c:pt>
                <c:pt idx="759">
                  <c:v>99.91966376576687</c:v>
                </c:pt>
                <c:pt idx="760">
                  <c:v>99.919668023986517</c:v>
                </c:pt>
                <c:pt idx="761">
                  <c:v>99.919877819548873</c:v>
                </c:pt>
                <c:pt idx="762">
                  <c:v>99.919882008048219</c:v>
                </c:pt>
                <c:pt idx="763">
                  <c:v>99.920100705913768</c:v>
                </c:pt>
                <c:pt idx="764">
                  <c:v>99.920104824344833</c:v>
                </c:pt>
                <c:pt idx="765">
                  <c:v>99.92032109896131</c:v>
                </c:pt>
                <c:pt idx="766">
                  <c:v>99.920325148163684</c:v>
                </c:pt>
                <c:pt idx="767">
                  <c:v>99.920535696600169</c:v>
                </c:pt>
                <c:pt idx="768">
                  <c:v>99.920539677731298</c:v>
                </c:pt>
                <c:pt idx="769">
                  <c:v>99.920726940925874</c:v>
                </c:pt>
                <c:pt idx="770">
                  <c:v>99.920730856850625</c:v>
                </c:pt>
                <c:pt idx="771">
                  <c:v>99.920926573598862</c:v>
                </c:pt>
                <c:pt idx="772">
                  <c:v>99.920930423990313</c:v>
                </c:pt>
                <c:pt idx="773">
                  <c:v>99.921124017447553</c:v>
                </c:pt>
                <c:pt idx="774">
                  <c:v>99.921127803027673</c:v>
                </c:pt>
                <c:pt idx="775">
                  <c:v>99.921316165951353</c:v>
                </c:pt>
                <c:pt idx="776">
                  <c:v>99.92131988772509</c:v>
                </c:pt>
                <c:pt idx="777">
                  <c:v>99.921486597175019</c:v>
                </c:pt>
                <c:pt idx="778">
                  <c:v>99.921490257654696</c:v>
                </c:pt>
                <c:pt idx="779">
                  <c:v>99.921663220767286</c:v>
                </c:pt>
                <c:pt idx="780">
                  <c:v>99.921666819810724</c:v>
                </c:pt>
                <c:pt idx="781">
                  <c:v>99.921837080741042</c:v>
                </c:pt>
                <c:pt idx="782">
                  <c:v>99.921840619040637</c:v>
                </c:pt>
                <c:pt idx="783">
                  <c:v>99.922007049098966</c:v>
                </c:pt>
                <c:pt idx="784">
                  <c:v>99.922010527435262</c:v>
                </c:pt>
                <c:pt idx="785">
                  <c:v>99.922158559134388</c:v>
                </c:pt>
                <c:pt idx="786">
                  <c:v>99.922161979550978</c:v>
                </c:pt>
                <c:pt idx="787">
                  <c:v>99.922315941748352</c:v>
                </c:pt>
                <c:pt idx="788">
                  <c:v>99.922319304108527</c:v>
                </c:pt>
                <c:pt idx="789">
                  <c:v>99.922470838463113</c:v>
                </c:pt>
                <c:pt idx="790">
                  <c:v>99.922474143364866</c:v>
                </c:pt>
                <c:pt idx="791">
                  <c:v>99.922622177822632</c:v>
                </c:pt>
                <c:pt idx="792">
                  <c:v>99.922625425943053</c:v>
                </c:pt>
                <c:pt idx="793">
                  <c:v>99.922756396098862</c:v>
                </c:pt>
                <c:pt idx="794">
                  <c:v>99.922759589221457</c:v>
                </c:pt>
                <c:pt idx="795">
                  <c:v>99.922896164762534</c:v>
                </c:pt>
                <c:pt idx="796">
                  <c:v>99.922899302758722</c:v>
                </c:pt>
                <c:pt idx="797">
                  <c:v>99.923033691380908</c:v>
                </c:pt>
                <c:pt idx="798">
                  <c:v>99.923036774766899</c:v>
                </c:pt>
                <c:pt idx="799">
                  <c:v>99.923167958560271</c:v>
                </c:pt>
                <c:pt idx="800">
                  <c:v>99.923170987923086</c:v>
                </c:pt>
                <c:pt idx="801">
                  <c:v>99.923286358413549</c:v>
                </c:pt>
                <c:pt idx="802">
                  <c:v>99.923289335305469</c:v>
                </c:pt>
                <c:pt idx="803">
                  <c:v>99.923409985114361</c:v>
                </c:pt>
                <c:pt idx="804">
                  <c:v>99.923412909416669</c:v>
                </c:pt>
                <c:pt idx="805">
                  <c:v>99.923531584987302</c:v>
                </c:pt>
                <c:pt idx="806">
                  <c:v>99.923534414278663</c:v>
                </c:pt>
                <c:pt idx="807">
                  <c:v>99.923650149761016</c:v>
                </c:pt>
                <c:pt idx="808">
                  <c:v>99.923652927551998</c:v>
                </c:pt>
                <c:pt idx="809">
                  <c:v>99.923754029605121</c:v>
                </c:pt>
                <c:pt idx="810">
                  <c:v>99.923756757225078</c:v>
                </c:pt>
                <c:pt idx="811">
                  <c:v>99.923860814890233</c:v>
                </c:pt>
                <c:pt idx="812">
                  <c:v>99.923863492377137</c:v>
                </c:pt>
                <c:pt idx="813">
                  <c:v>99.923966453821038</c:v>
                </c:pt>
                <c:pt idx="814">
                  <c:v>99.923969081503031</c:v>
                </c:pt>
                <c:pt idx="815">
                  <c:v>99.924068756742784</c:v>
                </c:pt>
                <c:pt idx="816">
                  <c:v>99.924071335092009</c:v>
                </c:pt>
                <c:pt idx="817">
                  <c:v>99.924159400925987</c:v>
                </c:pt>
                <c:pt idx="818">
                  <c:v>99.924161930957339</c:v>
                </c:pt>
                <c:pt idx="819">
                  <c:v>99.924252773603541</c:v>
                </c:pt>
                <c:pt idx="820">
                  <c:v>99.924255255346978</c:v>
                </c:pt>
                <c:pt idx="821">
                  <c:v>99.924345119372745</c:v>
                </c:pt>
                <c:pt idx="822">
                  <c:v>99.924347553109243</c:v>
                </c:pt>
                <c:pt idx="823">
                  <c:v>99.92443439365249</c:v>
                </c:pt>
                <c:pt idx="824">
                  <c:v>99.924436779788067</c:v>
                </c:pt>
                <c:pt idx="825">
                  <c:v>99.924512931311199</c:v>
                </c:pt>
                <c:pt idx="826">
                  <c:v>99.924515270715688</c:v>
                </c:pt>
                <c:pt idx="827">
                  <c:v>99.924594015617444</c:v>
                </c:pt>
                <c:pt idx="828">
                  <c:v>99.924596308314861</c:v>
                </c:pt>
                <c:pt idx="829">
                  <c:v>99.924674177159261</c:v>
                </c:pt>
                <c:pt idx="830">
                  <c:v>99.924676423389187</c:v>
                </c:pt>
                <c:pt idx="831">
                  <c:v>99.924751511727777</c:v>
                </c:pt>
                <c:pt idx="832">
                  <c:v>99.92475371183761</c:v>
                </c:pt>
                <c:pt idx="833">
                  <c:v>99.92481899235402</c:v>
                </c:pt>
                <c:pt idx="834">
                  <c:v>99.92482114708379</c:v>
                </c:pt>
                <c:pt idx="835">
                  <c:v>99.924888833822052</c:v>
                </c:pt>
                <c:pt idx="836">
                  <c:v>99.924890943191343</c:v>
                </c:pt>
                <c:pt idx="837">
                  <c:v>99.924957843803384</c:v>
                </c:pt>
                <c:pt idx="838">
                  <c:v>99.924959908015381</c:v>
                </c:pt>
                <c:pt idx="839">
                  <c:v>99.925024254433822</c:v>
                </c:pt>
                <c:pt idx="840">
                  <c:v>99.925026273783828</c:v>
                </c:pt>
                <c:pt idx="841">
                  <c:v>99.925081619291589</c:v>
                </c:pt>
                <c:pt idx="842">
                  <c:v>99.925083594405649</c:v>
                </c:pt>
                <c:pt idx="843">
                  <c:v>99.925140211177052</c:v>
                </c:pt>
                <c:pt idx="844">
                  <c:v>99.925142142120166</c:v>
                </c:pt>
                <c:pt idx="845">
                  <c:v>99.925197603910348</c:v>
                </c:pt>
                <c:pt idx="846">
                  <c:v>99.92519949087395</c:v>
                </c:pt>
                <c:pt idx="847">
                  <c:v>99.925253147423376</c:v>
                </c:pt>
                <c:pt idx="848">
                  <c:v>99.925254990626726</c:v>
                </c:pt>
                <c:pt idx="849">
                  <c:v>99.925301368452651</c:v>
                </c:pt>
                <c:pt idx="850">
                  <c:v>99.925303168372352</c:v>
                </c:pt>
                <c:pt idx="851">
                  <c:v>99.92535071209619</c:v>
                </c:pt>
                <c:pt idx="852">
                  <c:v>99.9253524687865</c:v>
                </c:pt>
                <c:pt idx="853">
                  <c:v>99.925398970571422</c:v>
                </c:pt>
                <c:pt idx="854">
                  <c:v>99.925400684191672</c:v>
                </c:pt>
                <c:pt idx="855">
                  <c:v>99.925445536707414</c:v>
                </c:pt>
                <c:pt idx="856">
                  <c:v>99.925447207440413</c:v>
                </c:pt>
                <c:pt idx="857">
                  <c:v>99.925485491522608</c:v>
                </c:pt>
                <c:pt idx="858">
                  <c:v>99.925487119760334</c:v>
                </c:pt>
                <c:pt idx="859">
                  <c:v>99.92552646076517</c:v>
                </c:pt>
                <c:pt idx="860">
                  <c:v>99.925528046552614</c:v>
                </c:pt>
                <c:pt idx="861">
                  <c:v>99.925566450769352</c:v>
                </c:pt>
                <c:pt idx="862">
                  <c:v>99.925567994237525</c:v>
                </c:pt>
                <c:pt idx="863">
                  <c:v>99.925604896550453</c:v>
                </c:pt>
                <c:pt idx="864">
                  <c:v>99.925606397849791</c:v>
                </c:pt>
                <c:pt idx="865">
                  <c:v>99.925637424656102</c:v>
                </c:pt>
                <c:pt idx="866">
                  <c:v>99.925638884103506</c:v>
                </c:pt>
                <c:pt idx="867">
                  <c:v>99.925670855945867</c:v>
                </c:pt>
                <c:pt idx="868">
                  <c:v>99.925672273578343</c:v>
                </c:pt>
                <c:pt idx="869">
                  <c:v>99.925703407348493</c:v>
                </c:pt>
                <c:pt idx="870">
                  <c:v>99.925704742804427</c:v>
                </c:pt>
                <c:pt idx="871">
                  <c:v>99.925734515047466</c:v>
                </c:pt>
                <c:pt idx="872">
                  <c:v>99.925735808951558</c:v>
                </c:pt>
                <c:pt idx="873">
                  <c:v>99.925760384565564</c:v>
                </c:pt>
                <c:pt idx="874">
                  <c:v>99.925761637162722</c:v>
                </c:pt>
                <c:pt idx="875">
                  <c:v>99.925786114930332</c:v>
                </c:pt>
                <c:pt idx="876">
                  <c:v>99.925787326281679</c:v>
                </c:pt>
                <c:pt idx="877">
                  <c:v>99.925811383601385</c:v>
                </c:pt>
                <c:pt idx="878">
                  <c:v>99.925812553777732</c:v>
                </c:pt>
                <c:pt idx="879">
                  <c:v>99.925835143050094</c:v>
                </c:pt>
                <c:pt idx="880">
                  <c:v>99.925836272152608</c:v>
                </c:pt>
                <c:pt idx="881">
                  <c:v>99.925855179510364</c:v>
                </c:pt>
                <c:pt idx="882">
                  <c:v>99.925856267700183</c:v>
                </c:pt>
                <c:pt idx="883">
                  <c:v>99.925875084300785</c:v>
                </c:pt>
                <c:pt idx="884">
                  <c:v>99.925876131625287</c:v>
                </c:pt>
                <c:pt idx="885">
                  <c:v>99.925894575798054</c:v>
                </c:pt>
                <c:pt idx="886">
                  <c:v>99.925895582311867</c:v>
                </c:pt>
                <c:pt idx="887">
                  <c:v>99.925912729105647</c:v>
                </c:pt>
                <c:pt idx="888">
                  <c:v>99.925913694886091</c:v>
                </c:pt>
                <c:pt idx="889">
                  <c:v>99.925927695873455</c:v>
                </c:pt>
                <c:pt idx="890">
                  <c:v>99.925928621039645</c:v>
                </c:pt>
                <c:pt idx="891">
                  <c:v>99.92594253596863</c:v>
                </c:pt>
                <c:pt idx="892">
                  <c:v>99.925943420556123</c:v>
                </c:pt>
                <c:pt idx="893">
                  <c:v>99.925957008380863</c:v>
                </c:pt>
                <c:pt idx="894">
                  <c:v>99.925957852430315</c:v>
                </c:pt>
                <c:pt idx="895">
                  <c:v>99.925970309969486</c:v>
                </c:pt>
                <c:pt idx="896">
                  <c:v>99.925971113537742</c:v>
                </c:pt>
                <c:pt idx="897">
                  <c:v>99.92598095583331</c:v>
                </c:pt>
                <c:pt idx="898">
                  <c:v>99.925981719004028</c:v>
                </c:pt>
                <c:pt idx="899">
                  <c:v>99.925991478168299</c:v>
                </c:pt>
                <c:pt idx="900">
                  <c:v>99.925992200966988</c:v>
                </c:pt>
                <c:pt idx="901">
                  <c:v>99.926001676354986</c:v>
                </c:pt>
                <c:pt idx="902">
                  <c:v>99.926002358810436</c:v>
                </c:pt>
                <c:pt idx="903">
                  <c:v>99.926010868374206</c:v>
                </c:pt>
                <c:pt idx="904">
                  <c:v>99.926011510525996</c:v>
                </c:pt>
                <c:pt idx="905">
                  <c:v>99.9260178913038</c:v>
                </c:pt>
                <c:pt idx="906">
                  <c:v>99.926018493207152</c:v>
                </c:pt>
                <c:pt idx="907">
                  <c:v>99.92602451170211</c:v>
                </c:pt>
                <c:pt idx="908">
                  <c:v>99.926025073378355</c:v>
                </c:pt>
                <c:pt idx="909">
                  <c:v>99.926030729784941</c:v>
                </c:pt>
                <c:pt idx="910">
                  <c:v>99.926031251254059</c:v>
                </c:pt>
                <c:pt idx="911">
                  <c:v>99.926036305112177</c:v>
                </c:pt>
                <c:pt idx="912">
                  <c:v>99.926036786395983</c:v>
                </c:pt>
                <c:pt idx="913">
                  <c:v>99.92604047603038</c:v>
                </c:pt>
                <c:pt idx="914">
                  <c:v>99.926040917157692</c:v>
                </c:pt>
                <c:pt idx="915">
                  <c:v>99.926044325691237</c:v>
                </c:pt>
                <c:pt idx="916">
                  <c:v>99.926044726674533</c:v>
                </c:pt>
                <c:pt idx="917">
                  <c:v>99.926047854195005</c:v>
                </c:pt>
                <c:pt idx="918">
                  <c:v>99.926048215045711</c:v>
                </c:pt>
                <c:pt idx="919">
                  <c:v>99.926050861176748</c:v>
                </c:pt>
                <c:pt idx="920">
                  <c:v>99.926051181907056</c:v>
                </c:pt>
                <c:pt idx="921">
                  <c:v>99.926052905784672</c:v>
                </c:pt>
                <c:pt idx="922">
                  <c:v>99.926053186408311</c:v>
                </c:pt>
                <c:pt idx="923">
                  <c:v>99.926054709756613</c:v>
                </c:pt>
                <c:pt idx="924">
                  <c:v>99.926054950279536</c:v>
                </c:pt>
                <c:pt idx="925">
                  <c:v>99.926056273127742</c:v>
                </c:pt>
                <c:pt idx="926">
                  <c:v>99.926056473555164</c:v>
                </c:pt>
                <c:pt idx="927">
                  <c:v>99.92605743559163</c:v>
                </c:pt>
                <c:pt idx="928">
                  <c:v>99.926057595928626</c:v>
                </c:pt>
                <c:pt idx="929">
                  <c:v>99.926058076935377</c:v>
                </c:pt>
                <c:pt idx="930">
                  <c:v>99.926058197186094</c:v>
                </c:pt>
                <c:pt idx="931">
                  <c:v>99.926058557935875</c:v>
                </c:pt>
                <c:pt idx="932">
                  <c:v>99.92605863810202</c:v>
                </c:pt>
                <c:pt idx="933">
                  <c:v>99.926058878599406</c:v>
                </c:pt>
                <c:pt idx="934">
                  <c:v>0</c:v>
                </c:pt>
                <c:pt idx="935">
                  <c:v>69.077688480673558</c:v>
                </c:pt>
                <c:pt idx="936">
                  <c:v>83.118184979849019</c:v>
                </c:pt>
                <c:pt idx="937">
                  <c:v>83.129229448203958</c:v>
                </c:pt>
                <c:pt idx="938">
                  <c:v>83.942713704734302</c:v>
                </c:pt>
                <c:pt idx="939">
                  <c:v>91.289018378355564</c:v>
                </c:pt>
                <c:pt idx="940">
                  <c:v>91.291959942171516</c:v>
                </c:pt>
                <c:pt idx="941">
                  <c:v>91.509676622802047</c:v>
                </c:pt>
                <c:pt idx="942">
                  <c:v>94.007305684054586</c:v>
                </c:pt>
                <c:pt idx="943">
                  <c:v>94.008697988136475</c:v>
                </c:pt>
                <c:pt idx="944">
                  <c:v>94.110552046533201</c:v>
                </c:pt>
                <c:pt idx="945">
                  <c:v>95.361100024172657</c:v>
                </c:pt>
                <c:pt idx="946">
                  <c:v>95.361934363390077</c:v>
                </c:pt>
                <c:pt idx="947">
                  <c:v>95.420999478397903</c:v>
                </c:pt>
                <c:pt idx="948">
                  <c:v>96.167938293218654</c:v>
                </c:pt>
                <c:pt idx="949">
                  <c:v>96.168507658805893</c:v>
                </c:pt>
                <c:pt idx="950">
                  <c:v>96.207441723656146</c:v>
                </c:pt>
                <c:pt idx="951">
                  <c:v>96.701337533278434</c:v>
                </c:pt>
                <c:pt idx="952">
                  <c:v>96.701759434678692</c:v>
                </c:pt>
                <c:pt idx="953">
                  <c:v>96.729549778059607</c:v>
                </c:pt>
                <c:pt idx="954">
                  <c:v>97.078369240029033</c:v>
                </c:pt>
                <c:pt idx="955">
                  <c:v>97.07870021276068</c:v>
                </c:pt>
                <c:pt idx="956">
                  <c:v>97.099646066843107</c:v>
                </c:pt>
                <c:pt idx="957">
                  <c:v>97.357541988888357</c:v>
                </c:pt>
                <c:pt idx="958">
                  <c:v>97.357812735137699</c:v>
                </c:pt>
                <c:pt idx="959">
                  <c:v>97.374265768087724</c:v>
                </c:pt>
                <c:pt idx="960">
                  <c:v>97.57137685744641</c:v>
                </c:pt>
                <c:pt idx="961">
                  <c:v>97.571491213871809</c:v>
                </c:pt>
                <c:pt idx="962">
                  <c:v>97.584782844114301</c:v>
                </c:pt>
                <c:pt idx="963">
                  <c:v>97.739233827111121</c:v>
                </c:pt>
                <c:pt idx="964">
                  <c:v>97.739432009007203</c:v>
                </c:pt>
                <c:pt idx="965">
                  <c:v>97.750432084966704</c:v>
                </c:pt>
                <c:pt idx="966">
                  <c:v>97.873738401799542</c:v>
                </c:pt>
                <c:pt idx="967">
                  <c:v>97.87391370439363</c:v>
                </c:pt>
                <c:pt idx="968">
                  <c:v>97.88319613783338</c:v>
                </c:pt>
                <c:pt idx="969">
                  <c:v>97.983051965986618</c:v>
                </c:pt>
                <c:pt idx="970">
                  <c:v>97.983209707575185</c:v>
                </c:pt>
                <c:pt idx="971">
                  <c:v>97.991138809094892</c:v>
                </c:pt>
                <c:pt idx="972">
                  <c:v>98.072876649626465</c:v>
                </c:pt>
                <c:pt idx="973">
                  <c:v>98.07302065454715</c:v>
                </c:pt>
                <c:pt idx="974">
                  <c:v>98.079889800752497</c:v>
                </c:pt>
                <c:pt idx="975">
                  <c:v>98.147320777083536</c:v>
                </c:pt>
                <c:pt idx="976">
                  <c:v>98.147453871556507</c:v>
                </c:pt>
                <c:pt idx="977">
                  <c:v>98.153448187125605</c:v>
                </c:pt>
                <c:pt idx="978">
                  <c:v>98.20937236895783</c:v>
                </c:pt>
                <c:pt idx="979">
                  <c:v>98.209496697593281</c:v>
                </c:pt>
                <c:pt idx="980">
                  <c:v>98.214768614368822</c:v>
                </c:pt>
                <c:pt idx="981">
                  <c:v>98.261290968278885</c:v>
                </c:pt>
                <c:pt idx="982">
                  <c:v>98.261408191944582</c:v>
                </c:pt>
                <c:pt idx="983">
                  <c:v>98.266069638778518</c:v>
                </c:pt>
                <c:pt idx="984">
                  <c:v>98.304806199002442</c:v>
                </c:pt>
                <c:pt idx="985">
                  <c:v>98.304917628692337</c:v>
                </c:pt>
                <c:pt idx="986">
                  <c:v>98.309054509017216</c:v>
                </c:pt>
                <c:pt idx="987">
                  <c:v>98.341269857222983</c:v>
                </c:pt>
                <c:pt idx="988">
                  <c:v>98.341376544909664</c:v>
                </c:pt>
                <c:pt idx="989">
                  <c:v>98.345055522464691</c:v>
                </c:pt>
                <c:pt idx="990">
                  <c:v>98.371757128988719</c:v>
                </c:pt>
                <c:pt idx="991">
                  <c:v>98.371859931023053</c:v>
                </c:pt>
                <c:pt idx="992">
                  <c:v>98.375129958098356</c:v>
                </c:pt>
                <c:pt idx="993">
                  <c:v>98.397134576984939</c:v>
                </c:pt>
                <c:pt idx="994">
                  <c:v>98.39723419958824</c:v>
                </c:pt>
                <c:pt idx="995">
                  <c:v>98.400142692072052</c:v>
                </c:pt>
                <c:pt idx="996">
                  <c:v>98.418123716834174</c:v>
                </c:pt>
                <c:pt idx="997">
                  <c:v>98.418220747530626</c:v>
                </c:pt>
                <c:pt idx="998">
                  <c:v>98.420799819345007</c:v>
                </c:pt>
                <c:pt idx="999">
                  <c:v>98.435322425591536</c:v>
                </c:pt>
                <c:pt idx="1000">
                  <c:v>98.435417357918183</c:v>
                </c:pt>
                <c:pt idx="1001">
                  <c:v>98.437686367242151</c:v>
                </c:pt>
                <c:pt idx="1002">
                  <c:v>98.449233637272513</c:v>
                </c:pt>
                <c:pt idx="1003">
                  <c:v>98.449326889107709</c:v>
                </c:pt>
                <c:pt idx="1004">
                  <c:v>98.451305842698318</c:v>
                </c:pt>
                <c:pt idx="1005">
                  <c:v>98.460298387156968</c:v>
                </c:pt>
                <c:pt idx="1006">
                  <c:v>98.460390313071386</c:v>
                </c:pt>
                <c:pt idx="1007">
                  <c:v>98.462100429389309</c:v>
                </c:pt>
                <c:pt idx="1008">
                  <c:v>98.46891159504456</c:v>
                </c:pt>
                <c:pt idx="1009">
                  <c:v>98.469002495384927</c:v>
                </c:pt>
                <c:pt idx="1010">
                  <c:v>98.470449764135651</c:v>
                </c:pt>
                <c:pt idx="1011">
                  <c:v>98.475417680499135</c:v>
                </c:pt>
                <c:pt idx="1012">
                  <c:v>98.475507809974232</c:v>
                </c:pt>
                <c:pt idx="1013">
                  <c:v>98.476703832238059</c:v>
                </c:pt>
                <c:pt idx="1014">
                  <c:v>98.480098723592363</c:v>
                </c:pt>
                <c:pt idx="1015">
                  <c:v>98.480191099577681</c:v>
                </c:pt>
                <c:pt idx="1016">
                  <c:v>98.481108650796727</c:v>
                </c:pt>
                <c:pt idx="1017">
                  <c:v>98.483252735457</c:v>
                </c:pt>
                <c:pt idx="1018">
                  <c:v>98.483341940962077</c:v>
                </c:pt>
                <c:pt idx="1019">
                  <c:v>98.484052422540074</c:v>
                </c:pt>
                <c:pt idx="1020">
                  <c:v>98.485321272682555</c:v>
                </c:pt>
                <c:pt idx="1021">
                  <c:v>98.485410235044071</c:v>
                </c:pt>
                <c:pt idx="1022">
                  <c:v>98.485882672420757</c:v>
                </c:pt>
                <c:pt idx="1023">
                  <c:v>98.486415894467314</c:v>
                </c:pt>
                <c:pt idx="1024">
                  <c:v>98.486504728297149</c:v>
                </c:pt>
                <c:pt idx="1025">
                  <c:v>98.486740642530066</c:v>
                </c:pt>
                <c:pt idx="1026">
                  <c:v>98.486873832195556</c:v>
                </c:pt>
                <c:pt idx="1027">
                  <c:v>98.486962612281417</c:v>
                </c:pt>
                <c:pt idx="1028">
                  <c:v>93.957483983692498</c:v>
                </c:pt>
                <c:pt idx="1029">
                  <c:v>62.631472149886704</c:v>
                </c:pt>
                <c:pt idx="1030">
                  <c:v>62.654303902574036</c:v>
                </c:pt>
                <c:pt idx="1031">
                  <c:v>87.566796279873572</c:v>
                </c:pt>
                <c:pt idx="1032">
                  <c:v>69.661921002275847</c:v>
                </c:pt>
                <c:pt idx="1033">
                  <c:v>74.290082331036061</c:v>
                </c:pt>
                <c:pt idx="1034">
                  <c:v>69.658451714784135</c:v>
                </c:pt>
                <c:pt idx="1035">
                  <c:v>1.9230769230769231</c:v>
                </c:pt>
                <c:pt idx="1036">
                  <c:v>38.586956521739133</c:v>
                </c:pt>
                <c:pt idx="1037">
                  <c:v>56.470588235294116</c:v>
                </c:pt>
                <c:pt idx="1038">
                  <c:v>60.264900662251655</c:v>
                </c:pt>
                <c:pt idx="1039">
                  <c:v>67.93981481481481</c:v>
                </c:pt>
                <c:pt idx="1040">
                  <c:v>68.333333333333329</c:v>
                </c:pt>
                <c:pt idx="1041">
                  <c:v>73.029556650246306</c:v>
                </c:pt>
                <c:pt idx="1042">
                  <c:v>70.734126984126988</c:v>
                </c:pt>
                <c:pt idx="1043">
                  <c:v>72.930072930072924</c:v>
                </c:pt>
                <c:pt idx="1044">
                  <c:v>71.180432470755051</c:v>
                </c:pt>
                <c:pt idx="1045">
                  <c:v>73.300062383031815</c:v>
                </c:pt>
                <c:pt idx="1046">
                  <c:v>71.850289931470741</c:v>
                </c:pt>
                <c:pt idx="1047">
                  <c:v>73.805601317957169</c:v>
                </c:pt>
                <c:pt idx="1048">
                  <c:v>72.543059777102329</c:v>
                </c:pt>
                <c:pt idx="1049">
                  <c:v>74.322344322344321</c:v>
                </c:pt>
                <c:pt idx="1050">
                  <c:v>73.19026265214606</c:v>
                </c:pt>
                <c:pt idx="1051">
                  <c:v>74.806258224886676</c:v>
                </c:pt>
                <c:pt idx="1052">
                  <c:v>73.772827353969689</c:v>
                </c:pt>
                <c:pt idx="1053">
                  <c:v>75.244455044121153</c:v>
                </c:pt>
                <c:pt idx="1054">
                  <c:v>74.289985052316894</c:v>
                </c:pt>
                <c:pt idx="1055">
                  <c:v>75.636075636075645</c:v>
                </c:pt>
                <c:pt idx="1056">
                  <c:v>74.747294033455589</c:v>
                </c:pt>
                <c:pt idx="1057">
                  <c:v>75.984646194926569</c:v>
                </c:pt>
                <c:pt idx="1058">
                  <c:v>75.151975683890583</c:v>
                </c:pt>
                <c:pt idx="1059">
                  <c:v>75.988599928749551</c:v>
                </c:pt>
                <c:pt idx="1060">
                  <c:v>73.139983016526216</c:v>
                </c:pt>
                <c:pt idx="1061">
                  <c:v>72.782084409991384</c:v>
                </c:pt>
                <c:pt idx="1062">
                  <c:v>69.601724724838306</c:v>
                </c:pt>
                <c:pt idx="1063">
                  <c:v>67.448098277989374</c:v>
                </c:pt>
                <c:pt idx="1064">
                  <c:v>64.47217940430609</c:v>
                </c:pt>
                <c:pt idx="1065">
                  <c:v>63.191168144933009</c:v>
                </c:pt>
                <c:pt idx="1066">
                  <c:v>60.683535406782639</c:v>
                </c:pt>
                <c:pt idx="1067">
                  <c:v>58.82352941176471</c:v>
                </c:pt>
                <c:pt idx="1068">
                  <c:v>56.415868673050618</c:v>
                </c:pt>
                <c:pt idx="1069">
                  <c:v>54.893696381947031</c:v>
                </c:pt>
                <c:pt idx="1070">
                  <c:v>52.642262196402321</c:v>
                </c:pt>
                <c:pt idx="1071">
                  <c:v>51.28728782349593</c:v>
                </c:pt>
                <c:pt idx="1072">
                  <c:v>48.971037786391861</c:v>
                </c:pt>
                <c:pt idx="1073">
                  <c:v>47.389412617839014</c:v>
                </c:pt>
                <c:pt idx="1074">
                  <c:v>45.43587403012323</c:v>
                </c:pt>
                <c:pt idx="1075">
                  <c:v>44.312296182620372</c:v>
                </c:pt>
                <c:pt idx="1076">
                  <c:v>42.592544553684917</c:v>
                </c:pt>
                <c:pt idx="1077">
                  <c:v>41.474010086383387</c:v>
                </c:pt>
                <c:pt idx="1078">
                  <c:v>39.824686093342812</c:v>
                </c:pt>
                <c:pt idx="1079">
                  <c:v>38.826081991549614</c:v>
                </c:pt>
                <c:pt idx="1080">
                  <c:v>37.387866808575339</c:v>
                </c:pt>
                <c:pt idx="1081">
                  <c:v>36.49651874842715</c:v>
                </c:pt>
                <c:pt idx="1082">
                  <c:v>35.178671356623234</c:v>
                </c:pt>
                <c:pt idx="1083">
                  <c:v>34.34136538424378</c:v>
                </c:pt>
                <c:pt idx="1084">
                  <c:v>33.191269533772441</c:v>
                </c:pt>
                <c:pt idx="1085">
                  <c:v>32.377737291465728</c:v>
                </c:pt>
                <c:pt idx="1086">
                  <c:v>31.26900604776711</c:v>
                </c:pt>
                <c:pt idx="1087">
                  <c:v>30.470781102518668</c:v>
                </c:pt>
                <c:pt idx="1088">
                  <c:v>29.482033790751171</c:v>
                </c:pt>
                <c:pt idx="1089">
                  <c:v>28.720751231527093</c:v>
                </c:pt>
                <c:pt idx="1090">
                  <c:v>27.77974713458584</c:v>
                </c:pt>
                <c:pt idx="1091">
                  <c:v>27.142426720612921</c:v>
                </c:pt>
                <c:pt idx="1092">
                  <c:v>26.328559021794572</c:v>
                </c:pt>
                <c:pt idx="1093">
                  <c:v>25.681580569927355</c:v>
                </c:pt>
                <c:pt idx="1094">
                  <c:v>24.89619064813143</c:v>
                </c:pt>
                <c:pt idx="1095">
                  <c:v>24.419874248566156</c:v>
                </c:pt>
                <c:pt idx="1096">
                  <c:v>23.706766281023704</c:v>
                </c:pt>
                <c:pt idx="1097">
                  <c:v>23.227827233761953</c:v>
                </c:pt>
                <c:pt idx="1098">
                  <c:v>22.619804678628206</c:v>
                </c:pt>
                <c:pt idx="1099">
                  <c:v>22.155310787623844</c:v>
                </c:pt>
                <c:pt idx="1100">
                  <c:v>21.537047526424349</c:v>
                </c:pt>
                <c:pt idx="1101">
                  <c:v>21.07617240444565</c:v>
                </c:pt>
                <c:pt idx="1102">
                  <c:v>20.49855913588457</c:v>
                </c:pt>
                <c:pt idx="1103">
                  <c:v>20.074561532937903</c:v>
                </c:pt>
                <c:pt idx="1104">
                  <c:v>19.509758209551723</c:v>
                </c:pt>
                <c:pt idx="1105">
                  <c:v>19.127872387893209</c:v>
                </c:pt>
                <c:pt idx="1106">
                  <c:v>18.61139112903226</c:v>
                </c:pt>
                <c:pt idx="1107">
                  <c:v>18.22468964182335</c:v>
                </c:pt>
                <c:pt idx="1108">
                  <c:v>17.723494052947945</c:v>
                </c:pt>
                <c:pt idx="1109">
                  <c:v>17.409723959636395</c:v>
                </c:pt>
                <c:pt idx="1110">
                  <c:v>16.977530452788066</c:v>
                </c:pt>
                <c:pt idx="1111">
                  <c:v>16.636718409866301</c:v>
                </c:pt>
                <c:pt idx="1112">
                  <c:v>16.185046599718788</c:v>
                </c:pt>
                <c:pt idx="1113">
                  <c:v>15.870173643504168</c:v>
                </c:pt>
                <c:pt idx="1114">
                  <c:v>15.498114531263701</c:v>
                </c:pt>
                <c:pt idx="1115">
                  <c:v>15.200721695985568</c:v>
                </c:pt>
                <c:pt idx="1116">
                  <c:v>14.822289806457</c:v>
                </c:pt>
                <c:pt idx="1117">
                  <c:v>14.544933626205712</c:v>
                </c:pt>
                <c:pt idx="1118">
                  <c:v>14.215380532147833</c:v>
                </c:pt>
                <c:pt idx="1119">
                  <c:v>13.957120083287244</c:v>
                </c:pt>
                <c:pt idx="1120">
                  <c:v>13.64416494087993</c:v>
                </c:pt>
                <c:pt idx="1121">
                  <c:v>13.417089173874142</c:v>
                </c:pt>
                <c:pt idx="1122">
                  <c:v>13.163213438543837</c:v>
                </c:pt>
                <c:pt idx="1123">
                  <c:v>12.975512410094375</c:v>
                </c:pt>
                <c:pt idx="1124">
                  <c:v>12.714939721381402</c:v>
                </c:pt>
                <c:pt idx="1125">
                  <c:v>12.502415239307593</c:v>
                </c:pt>
                <c:pt idx="1126">
                  <c:v>12.258829526690826</c:v>
                </c:pt>
                <c:pt idx="1127">
                  <c:v>12.065596612401961</c:v>
                </c:pt>
                <c:pt idx="1128">
                  <c:v>11.818833461650783</c:v>
                </c:pt>
                <c:pt idx="1129">
                  <c:v>11.651361786496922</c:v>
                </c:pt>
                <c:pt idx="1130">
                  <c:v>11.414515899044632</c:v>
                </c:pt>
                <c:pt idx="1131">
                  <c:v>11.233536411375708</c:v>
                </c:pt>
                <c:pt idx="1132">
                  <c:v>10.992320139224974</c:v>
                </c:pt>
                <c:pt idx="1133">
                  <c:v>10.823647044119484</c:v>
                </c:pt>
                <c:pt idx="1134">
                  <c:v>10.614016137061702</c:v>
                </c:pt>
                <c:pt idx="1135">
                  <c:v>10.452229269937771</c:v>
                </c:pt>
                <c:pt idx="1136">
                  <c:v>10.24884967420606</c:v>
                </c:pt>
                <c:pt idx="1137">
                  <c:v>10.095794973874098</c:v>
                </c:pt>
                <c:pt idx="1138">
                  <c:v>9.9104970455335426</c:v>
                </c:pt>
                <c:pt idx="1139">
                  <c:v>9.7697094104817506</c:v>
                </c:pt>
                <c:pt idx="1140">
                  <c:v>9.5766622460036235</c:v>
                </c:pt>
                <c:pt idx="1141">
                  <c:v>9.4433506059133183</c:v>
                </c:pt>
                <c:pt idx="1142">
                  <c:v>9.2737416655244971</c:v>
                </c:pt>
                <c:pt idx="1143">
                  <c:v>9.1503527459395517</c:v>
                </c:pt>
                <c:pt idx="1144">
                  <c:v>8.99207450509385</c:v>
                </c:pt>
                <c:pt idx="1145">
                  <c:v>8.8774525570923117</c:v>
                </c:pt>
                <c:pt idx="1146">
                  <c:v>8.7318672087127407</c:v>
                </c:pt>
                <c:pt idx="1147">
                  <c:v>8.6179180263046042</c:v>
                </c:pt>
                <c:pt idx="1148">
                  <c:v>8.4725817839491651</c:v>
                </c:pt>
                <c:pt idx="1149">
                  <c:v>8.3662253310017487</c:v>
                </c:pt>
                <c:pt idx="1150">
                  <c:v>8.2404667464165033</c:v>
                </c:pt>
                <c:pt idx="1151">
                  <c:v>8.1392742483335567</c:v>
                </c:pt>
                <c:pt idx="1152">
                  <c:v>8.00281298707446</c:v>
                </c:pt>
                <c:pt idx="1153">
                  <c:v>7.9080203776805718</c:v>
                </c:pt>
                <c:pt idx="1154">
                  <c:v>7.7952101917492866</c:v>
                </c:pt>
                <c:pt idx="1155">
                  <c:v>7.706474096197077</c:v>
                </c:pt>
                <c:pt idx="1156">
                  <c:v>7.5939233424780639</c:v>
                </c:pt>
                <c:pt idx="1157">
                  <c:v>7.5087252680015233</c:v>
                </c:pt>
                <c:pt idx="1158">
                  <c:v>7.3953003890812159</c:v>
                </c:pt>
                <c:pt idx="1159">
                  <c:v>7.3110933083422776</c:v>
                </c:pt>
                <c:pt idx="1160">
                  <c:v>7.199095438910966</c:v>
                </c:pt>
                <c:pt idx="1161">
                  <c:v>7.1182528617122234</c:v>
                </c:pt>
                <c:pt idx="1162">
                  <c:v>7.0186035274220817</c:v>
                </c:pt>
                <c:pt idx="1163">
                  <c:v>7.0587601292229323</c:v>
                </c:pt>
                <c:pt idx="1164">
                  <c:v>6.9553970391059901</c:v>
                </c:pt>
                <c:pt idx="1165">
                  <c:v>6.8878436210818519</c:v>
                </c:pt>
                <c:pt idx="1166">
                  <c:v>6.7918221856259855</c:v>
                </c:pt>
                <c:pt idx="1167">
                  <c:v>6.7306739777081059</c:v>
                </c:pt>
                <c:pt idx="1168">
                  <c:v>6.6399281115851556</c:v>
                </c:pt>
                <c:pt idx="1169">
                  <c:v>6.5801955633391707</c:v>
                </c:pt>
                <c:pt idx="1170">
                  <c:v>6.4906363580360988</c:v>
                </c:pt>
                <c:pt idx="1171">
                  <c:v>6.4481393346657967</c:v>
                </c:pt>
                <c:pt idx="1172">
                  <c:v>6.3675886459144166</c:v>
                </c:pt>
                <c:pt idx="1173">
                  <c:v>6.323550543313992</c:v>
                </c:pt>
                <c:pt idx="1174">
                  <c:v>6.2523514724492939</c:v>
                </c:pt>
                <c:pt idx="1175">
                  <c:v>6.2120321379580634</c:v>
                </c:pt>
                <c:pt idx="1176">
                  <c:v>6.1432844228974357</c:v>
                </c:pt>
                <c:pt idx="1177">
                  <c:v>6.1156250886767998</c:v>
                </c:pt>
                <c:pt idx="1178">
                  <c:v>6.0526831819073141</c:v>
                </c:pt>
                <c:pt idx="1179">
                  <c:v>6.0172536245798209</c:v>
                </c:pt>
                <c:pt idx="1180">
                  <c:v>5.9566271447079497</c:v>
                </c:pt>
                <c:pt idx="1181">
                  <c:v>5.9404886490796489</c:v>
                </c:pt>
                <c:pt idx="1182">
                  <c:v>5.8891470473683505</c:v>
                </c:pt>
                <c:pt idx="1183">
                  <c:v>5.8603903671262305</c:v>
                </c:pt>
                <c:pt idx="1184">
                  <c:v>5.8102713888517048</c:v>
                </c:pt>
                <c:pt idx="1185">
                  <c:v>5.7920882603925392</c:v>
                </c:pt>
                <c:pt idx="1186">
                  <c:v>5.7453322539529434</c:v>
                </c:pt>
                <c:pt idx="1187">
                  <c:v>5.7331290899418681</c:v>
                </c:pt>
                <c:pt idx="1188">
                  <c:v>5.6871436815503928</c:v>
                </c:pt>
                <c:pt idx="1189">
                  <c:v>5.6674122223574388</c:v>
                </c:pt>
                <c:pt idx="1190">
                  <c:v>5.6251064377718052</c:v>
                </c:pt>
                <c:pt idx="1191">
                  <c:v>5.6069794439621665</c:v>
                </c:pt>
                <c:pt idx="1192">
                  <c:v>5.5718103840790247</c:v>
                </c:pt>
                <c:pt idx="1193">
                  <c:v>5.550891792588267</c:v>
                </c:pt>
                <c:pt idx="1194">
                  <c:v>5.5127061791478864</c:v>
                </c:pt>
                <c:pt idx="1195">
                  <c:v>5.4926944310874255</c:v>
                </c:pt>
                <c:pt idx="1196">
                  <c:v>5.4618534239885799</c:v>
                </c:pt>
                <c:pt idx="1197">
                  <c:v>5.4493236473930073</c:v>
                </c:pt>
                <c:pt idx="1198">
                  <c:v>5.4199882390052228</c:v>
                </c:pt>
                <c:pt idx="1199">
                  <c:v>5.4092234691251235</c:v>
                </c:pt>
                <c:pt idx="1200">
                  <c:v>5.3801445629627924</c:v>
                </c:pt>
                <c:pt idx="1201">
                  <c:v>5.3680150761436813</c:v>
                </c:pt>
                <c:pt idx="1202">
                  <c:v>5.3416297125906196</c:v>
                </c:pt>
                <c:pt idx="1203">
                  <c:v>5.330973291524729</c:v>
                </c:pt>
                <c:pt idx="1204">
                  <c:v>5.3030458548492749</c:v>
                </c:pt>
                <c:pt idx="1205">
                  <c:v>5.2832310724586034</c:v>
                </c:pt>
                <c:pt idx="1206">
                  <c:v>5.2627022805718555</c:v>
                </c:pt>
                <c:pt idx="1207">
                  <c:v>5.2455027947801458</c:v>
                </c:pt>
                <c:pt idx="1208">
                  <c:v>5.219538898295375</c:v>
                </c:pt>
                <c:pt idx="1209">
                  <c:v>5.2043452772973007</c:v>
                </c:pt>
                <c:pt idx="1210">
                  <c:v>5.1813471502590671</c:v>
                </c:pt>
                <c:pt idx="1211">
                  <c:v>5.1682496777665152</c:v>
                </c:pt>
                <c:pt idx="1212">
                  <c:v>5.1488017556849357</c:v>
                </c:pt>
                <c:pt idx="1213">
                  <c:v>5.1394784182196664</c:v>
                </c:pt>
                <c:pt idx="1214">
                  <c:v>5.1167624618604046</c:v>
                </c:pt>
                <c:pt idx="1215">
                  <c:v>5.1034263416066254</c:v>
                </c:pt>
                <c:pt idx="1216">
                  <c:v>5.0853579546737198</c:v>
                </c:pt>
                <c:pt idx="1217">
                  <c:v>5.0727494018228843</c:v>
                </c:pt>
                <c:pt idx="1218">
                  <c:v>5.052822225888046</c:v>
                </c:pt>
                <c:pt idx="1219">
                  <c:v>5.0404064082185078</c:v>
                </c:pt>
                <c:pt idx="1220">
                  <c:v>5.0274977163201884</c:v>
                </c:pt>
                <c:pt idx="1221">
                  <c:v>5.0135359031784805</c:v>
                </c:pt>
                <c:pt idx="1222">
                  <c:v>4.9941544505351967</c:v>
                </c:pt>
                <c:pt idx="1223">
                  <c:v>4.9813829474846427</c:v>
                </c:pt>
                <c:pt idx="1224">
                  <c:v>4.9720207011764153</c:v>
                </c:pt>
                <c:pt idx="1225">
                  <c:v>4.9615274628076644</c:v>
                </c:pt>
                <c:pt idx="1226">
                  <c:v>4.9473705102844177</c:v>
                </c:pt>
                <c:pt idx="1227">
                  <c:v>4.9368087816759481</c:v>
                </c:pt>
                <c:pt idx="1228">
                  <c:v>4.9248418045837727</c:v>
                </c:pt>
                <c:pt idx="1229">
                  <c:v>4.9187721207486499</c:v>
                </c:pt>
                <c:pt idx="1230">
                  <c:v>4.9113546108286901</c:v>
                </c:pt>
                <c:pt idx="1231">
                  <c:v>4.9096658438508429</c:v>
                </c:pt>
                <c:pt idx="1232">
                  <c:v>4.9074825476058725</c:v>
                </c:pt>
                <c:pt idx="1233">
                  <c:v>4.9128049094277486</c:v>
                </c:pt>
                <c:pt idx="1234">
                  <c:v>4.9137964160827963</c:v>
                </c:pt>
                <c:pt idx="1235">
                  <c:v>4.9170541410678172</c:v>
                </c:pt>
                <c:pt idx="1236">
                  <c:v>4.9240310964667584</c:v>
                </c:pt>
                <c:pt idx="1237">
                  <c:v>4.9314256553945039</c:v>
                </c:pt>
                <c:pt idx="1238">
                  <c:v>4.9360579093414483</c:v>
                </c:pt>
                <c:pt idx="1239">
                  <c:v>4.9369852060435013</c:v>
                </c:pt>
                <c:pt idx="1240">
                  <c:v>4.9377760565213231</c:v>
                </c:pt>
                <c:pt idx="1241">
                  <c:v>4.9531503130609922</c:v>
                </c:pt>
                <c:pt idx="1242">
                  <c:v>4.9669390069861219</c:v>
                </c:pt>
                <c:pt idx="1243">
                  <c:v>4.9721129654119967</c:v>
                </c:pt>
                <c:pt idx="1244">
                  <c:v>4.9920788920669681</c:v>
                </c:pt>
                <c:pt idx="1245">
                  <c:v>5.0089754958150401</c:v>
                </c:pt>
                <c:pt idx="1246">
                  <c:v>5.0154432663971154</c:v>
                </c:pt>
                <c:pt idx="1247">
                  <c:v>5.0322667858717409</c:v>
                </c:pt>
                <c:pt idx="1248">
                  <c:v>5.0526999235877907</c:v>
                </c:pt>
                <c:pt idx="1249">
                  <c:v>5.0657629356183307</c:v>
                </c:pt>
                <c:pt idx="1250">
                  <c:v>5.0815621420040458</c:v>
                </c:pt>
                <c:pt idx="1251">
                  <c:v>5.107654793196077</c:v>
                </c:pt>
                <c:pt idx="1252">
                  <c:v>5.1250721963923791</c:v>
                </c:pt>
                <c:pt idx="1253">
                  <c:v>5.1428692465738921</c:v>
                </c:pt>
                <c:pt idx="1254">
                  <c:v>5.1521159829671141</c:v>
                </c:pt>
                <c:pt idx="1255">
                  <c:v>5.1834268905613889</c:v>
                </c:pt>
                <c:pt idx="1256">
                  <c:v>5.2083129885563446</c:v>
                </c:pt>
                <c:pt idx="1257">
                  <c:v>5.2420346629392105</c:v>
                </c:pt>
                <c:pt idx="1258">
                  <c:v>5.2704344547320794</c:v>
                </c:pt>
                <c:pt idx="1259">
                  <c:v>5.3086491678580021</c:v>
                </c:pt>
                <c:pt idx="1260">
                  <c:v>5.3386039675832144</c:v>
                </c:pt>
                <c:pt idx="1261">
                  <c:v>5.3891787790481347</c:v>
                </c:pt>
                <c:pt idx="1262">
                  <c:v>5.4383505081140813</c:v>
                </c:pt>
                <c:pt idx="1263">
                  <c:v>5.4771520826319042</c:v>
                </c:pt>
                <c:pt idx="1264">
                  <c:v>5.5159712980001272</c:v>
                </c:pt>
                <c:pt idx="1265">
                  <c:v>5.579950559458756</c:v>
                </c:pt>
                <c:pt idx="1266">
                  <c:v>5.673727462718289</c:v>
                </c:pt>
                <c:pt idx="1267">
                  <c:v>5.7822743160231678</c:v>
                </c:pt>
                <c:pt idx="1268">
                  <c:v>5.8831927491842393</c:v>
                </c:pt>
                <c:pt idx="1269">
                  <c:v>5.9818102158015289</c:v>
                </c:pt>
                <c:pt idx="1270">
                  <c:v>6.0730361657334297</c:v>
                </c:pt>
                <c:pt idx="1271">
                  <c:v>6.1618610545212942</c:v>
                </c:pt>
                <c:pt idx="1272">
                  <c:v>6.2435457433765595</c:v>
                </c:pt>
                <c:pt idx="1273">
                  <c:v>6.3227003705633393</c:v>
                </c:pt>
                <c:pt idx="1274">
                  <c:v>6.3949782770133972</c:v>
                </c:pt>
                <c:pt idx="1275">
                  <c:v>6.4645709202402006</c:v>
                </c:pt>
                <c:pt idx="1276">
                  <c:v>6.527560307553566</c:v>
                </c:pt>
                <c:pt idx="1277">
                  <c:v>6.5876856040388843</c:v>
                </c:pt>
                <c:pt idx="1278">
                  <c:v>6.641488980391129</c:v>
                </c:pt>
                <c:pt idx="1279">
                  <c:v>6.6922282720286814</c:v>
                </c:pt>
                <c:pt idx="1280">
                  <c:v>6.7369327863771229</c:v>
                </c:pt>
                <c:pt idx="1281">
                  <c:v>6.7783544141774978</c:v>
                </c:pt>
                <c:pt idx="1282">
                  <c:v>6.8140321905382146</c:v>
                </c:pt>
                <c:pt idx="1283">
                  <c:v>6.8461917404515598</c:v>
                </c:pt>
                <c:pt idx="1284">
                  <c:v>6.8729001529538394</c:v>
                </c:pt>
                <c:pt idx="1285">
                  <c:v>6.8958406547606943</c:v>
                </c:pt>
                <c:pt idx="1286">
                  <c:v>6.9136225454186473</c:v>
                </c:pt>
                <c:pt idx="1287">
                  <c:v>6.9273746260445721</c:v>
                </c:pt>
                <c:pt idx="1288">
                  <c:v>6.9362584667722267</c:v>
                </c:pt>
                <c:pt idx="1289">
                  <c:v>6.9408404590654991</c:v>
                </c:pt>
                <c:pt idx="1290">
                  <c:v>81.099994233319876</c:v>
                </c:pt>
                <c:pt idx="1291">
                  <c:v>92.864883552915131</c:v>
                </c:pt>
                <c:pt idx="1292">
                  <c:v>92.404134948857319</c:v>
                </c:pt>
                <c:pt idx="1293">
                  <c:v>1.1143210895583986</c:v>
                </c:pt>
                <c:pt idx="1294">
                  <c:v>66.858723208112465</c:v>
                </c:pt>
                <c:pt idx="1295">
                  <c:v>80.15652125988592</c:v>
                </c:pt>
                <c:pt idx="1296">
                  <c:v>80.838721694473264</c:v>
                </c:pt>
                <c:pt idx="1297">
                  <c:v>91.280839750389148</c:v>
                </c:pt>
                <c:pt idx="1298">
                  <c:v>76.602222688194587</c:v>
                </c:pt>
                <c:pt idx="1299">
                  <c:v>75.897667133398201</c:v>
                </c:pt>
                <c:pt idx="1300">
                  <c:v>77.208543991384218</c:v>
                </c:pt>
                <c:pt idx="1301">
                  <c:v>77.318129717016234</c:v>
                </c:pt>
                <c:pt idx="1302">
                  <c:v>82.347310229662867</c:v>
                </c:pt>
                <c:pt idx="1303">
                  <c:v>76.662369349116204</c:v>
                </c:pt>
                <c:pt idx="1304">
                  <c:v>76.294770881016916</c:v>
                </c:pt>
                <c:pt idx="1305">
                  <c:v>76.986699474762716</c:v>
                </c:pt>
                <c:pt idx="1306">
                  <c:v>77.046220245304212</c:v>
                </c:pt>
                <c:pt idx="1307">
                  <c:v>80.210509665385857</c:v>
                </c:pt>
                <c:pt idx="1308">
                  <c:v>76.684425527052497</c:v>
                </c:pt>
                <c:pt idx="1309">
                  <c:v>76.434165812913236</c:v>
                </c:pt>
                <c:pt idx="1310">
                  <c:v>76.904233519776824</c:v>
                </c:pt>
                <c:pt idx="1311">
                  <c:v>76.945088707491195</c:v>
                </c:pt>
                <c:pt idx="1312">
                  <c:v>79.250438380266971</c:v>
                </c:pt>
                <c:pt idx="1313">
                  <c:v>76.694791907235043</c:v>
                </c:pt>
                <c:pt idx="1314">
                  <c:v>76.507917366160072</c:v>
                </c:pt>
                <c:pt idx="1315">
                  <c:v>76.863825252286389</c:v>
                </c:pt>
                <c:pt idx="1316">
                  <c:v>76.894923393670283</c:v>
                </c:pt>
                <c:pt idx="1317">
                  <c:v>78.707871582607908</c:v>
                </c:pt>
                <c:pt idx="1318">
                  <c:v>76.703535062274597</c:v>
                </c:pt>
                <c:pt idx="1319">
                  <c:v>76.552719778397872</c:v>
                </c:pt>
                <c:pt idx="1320">
                  <c:v>76.839083741757335</c:v>
                </c:pt>
                <c:pt idx="1321">
                  <c:v>76.864186677046561</c:v>
                </c:pt>
                <c:pt idx="1322">
                  <c:v>78.357150497955615</c:v>
                </c:pt>
                <c:pt idx="1323">
                  <c:v>76.708518086347723</c:v>
                </c:pt>
                <c:pt idx="1324">
                  <c:v>76.580760300128574</c:v>
                </c:pt>
                <c:pt idx="1325">
                  <c:v>76.820337213727441</c:v>
                </c:pt>
                <c:pt idx="1326">
                  <c:v>76.841384709775866</c:v>
                </c:pt>
                <c:pt idx="1327">
                  <c:v>78.110933652584407</c:v>
                </c:pt>
                <c:pt idx="1328">
                  <c:v>76.710852130634564</c:v>
                </c:pt>
                <c:pt idx="1329">
                  <c:v>76.605414963195244</c:v>
                </c:pt>
                <c:pt idx="1330">
                  <c:v>76.811306527493514</c:v>
                </c:pt>
                <c:pt idx="1331">
                  <c:v>76.829423154370929</c:v>
                </c:pt>
                <c:pt idx="1332">
                  <c:v>77.933294455741148</c:v>
                </c:pt>
                <c:pt idx="1333">
                  <c:v>76.716434008612438</c:v>
                </c:pt>
                <c:pt idx="1334">
                  <c:v>76.617182194580408</c:v>
                </c:pt>
                <c:pt idx="1335">
                  <c:v>76.79774603732568</c:v>
                </c:pt>
                <c:pt idx="1336">
                  <c:v>76.813652892754931</c:v>
                </c:pt>
                <c:pt idx="1337">
                  <c:v>77.790401010483365</c:v>
                </c:pt>
                <c:pt idx="1338">
                  <c:v>76.71464129334862</c:v>
                </c:pt>
                <c:pt idx="1339">
                  <c:v>76.627933671889821</c:v>
                </c:pt>
                <c:pt idx="1340">
                  <c:v>76.788707797564541</c:v>
                </c:pt>
                <c:pt idx="1341">
                  <c:v>76.802884388112247</c:v>
                </c:pt>
                <c:pt idx="1342">
                  <c:v>77.678626460070006</c:v>
                </c:pt>
                <c:pt idx="1343">
                  <c:v>76.714587655685634</c:v>
                </c:pt>
                <c:pt idx="1344">
                  <c:v>76.637198825749238</c:v>
                </c:pt>
                <c:pt idx="1345">
                  <c:v>76.78208868405936</c:v>
                </c:pt>
                <c:pt idx="1346">
                  <c:v>76.794874144529317</c:v>
                </c:pt>
                <c:pt idx="1347">
                  <c:v>77.588617159849179</c:v>
                </c:pt>
                <c:pt idx="1348">
                  <c:v>76.715250510444477</c:v>
                </c:pt>
                <c:pt idx="1349">
                  <c:v>76.646824188301281</c:v>
                </c:pt>
                <c:pt idx="1350">
                  <c:v>76.778674770922521</c:v>
                </c:pt>
                <c:pt idx="1351">
                  <c:v>76.790316709984793</c:v>
                </c:pt>
                <c:pt idx="1352">
                  <c:v>77.515950355066991</c:v>
                </c:pt>
                <c:pt idx="1353">
                  <c:v>76.717603284808845</c:v>
                </c:pt>
                <c:pt idx="1354">
                  <c:v>76.654571424785118</c:v>
                </c:pt>
                <c:pt idx="1355">
                  <c:v>76.775537384900815</c:v>
                </c:pt>
                <c:pt idx="1356">
                  <c:v>76.786223691572303</c:v>
                </c:pt>
                <c:pt idx="1357">
                  <c:v>77.454722703788136</c:v>
                </c:pt>
                <c:pt idx="1358">
                  <c:v>76.719528531113824</c:v>
                </c:pt>
                <c:pt idx="1359">
                  <c:v>76.660143004497101</c:v>
                </c:pt>
                <c:pt idx="1360">
                  <c:v>76.771889185484071</c:v>
                </c:pt>
                <c:pt idx="1361">
                  <c:v>76.781765264939807</c:v>
                </c:pt>
                <c:pt idx="1362">
                  <c:v>77.401208419458683</c:v>
                </c:pt>
                <c:pt idx="1363">
                  <c:v>76.719944556008159</c:v>
                </c:pt>
                <c:pt idx="1364">
                  <c:v>76.66464741275793</c:v>
                </c:pt>
                <c:pt idx="1365">
                  <c:v>76.768480949101232</c:v>
                </c:pt>
                <c:pt idx="1366">
                  <c:v>76.777661112509534</c:v>
                </c:pt>
                <c:pt idx="1367">
                  <c:v>77.354921396014362</c:v>
                </c:pt>
                <c:pt idx="1368">
                  <c:v>76.720218780798461</c:v>
                </c:pt>
                <c:pt idx="1369">
                  <c:v>76.669932547226125</c:v>
                </c:pt>
                <c:pt idx="1370">
                  <c:v>76.766894172397187</c:v>
                </c:pt>
                <c:pt idx="1371">
                  <c:v>76.77546953232175</c:v>
                </c:pt>
                <c:pt idx="1372">
                  <c:v>77.315832553302428</c:v>
                </c:pt>
                <c:pt idx="1373">
                  <c:v>76.721701713737602</c:v>
                </c:pt>
                <c:pt idx="1374">
                  <c:v>76.673215180170246</c:v>
                </c:pt>
                <c:pt idx="1375">
                  <c:v>76.764163293735749</c:v>
                </c:pt>
                <c:pt idx="1376">
                  <c:v>76.772209079411553</c:v>
                </c:pt>
                <c:pt idx="1377">
                  <c:v>77.280220538852987</c:v>
                </c:pt>
                <c:pt idx="1378">
                  <c:v>76.721815143661573</c:v>
                </c:pt>
                <c:pt idx="1379">
                  <c:v>76.676950024099241</c:v>
                </c:pt>
                <c:pt idx="1380">
                  <c:v>76.76258389770085</c:v>
                </c:pt>
                <c:pt idx="1381">
                  <c:v>76.770161440944477</c:v>
                </c:pt>
                <c:pt idx="1382">
                  <c:v>77.249434994998083</c:v>
                </c:pt>
                <c:pt idx="1383">
                  <c:v>76.72268473530653</c:v>
                </c:pt>
                <c:pt idx="1384">
                  <c:v>76.680200248167523</c:v>
                </c:pt>
                <c:pt idx="1385">
                  <c:v>76.761106887065623</c:v>
                </c:pt>
                <c:pt idx="1386">
                  <c:v>76.76826771332415</c:v>
                </c:pt>
                <c:pt idx="1387">
                  <c:v>77.22179175809508</c:v>
                </c:pt>
                <c:pt idx="1388">
                  <c:v>76.723303622640827</c:v>
                </c:pt>
                <c:pt idx="1389">
                  <c:v>76.682043770979604</c:v>
                </c:pt>
                <c:pt idx="1390">
                  <c:v>76.758721304906828</c:v>
                </c:pt>
                <c:pt idx="1391">
                  <c:v>76.765509168942643</c:v>
                </c:pt>
                <c:pt idx="1392">
                  <c:v>77.195993999695006</c:v>
                </c:pt>
                <c:pt idx="1393">
                  <c:v>76.722909230880688</c:v>
                </c:pt>
                <c:pt idx="1394">
                  <c:v>76.684501454829785</c:v>
                </c:pt>
                <c:pt idx="1395">
                  <c:v>76.757367543460191</c:v>
                </c:pt>
                <c:pt idx="1396">
                  <c:v>76.763819151617128</c:v>
                </c:pt>
                <c:pt idx="1397">
                  <c:v>77.173600328269714</c:v>
                </c:pt>
                <c:pt idx="1398">
                  <c:v>76.723437998826</c:v>
                </c:pt>
                <c:pt idx="1399">
                  <c:v>76.687896676511585</c:v>
                </c:pt>
                <c:pt idx="1400">
                  <c:v>76.757308794467619</c:v>
                </c:pt>
                <c:pt idx="1401">
                  <c:v>76.763455580373233</c:v>
                </c:pt>
                <c:pt idx="1402">
                  <c:v>77.154178649820452</c:v>
                </c:pt>
                <c:pt idx="1403">
                  <c:v>76.724803553294009</c:v>
                </c:pt>
                <c:pt idx="1404">
                  <c:v>76.690710081666836</c:v>
                </c:pt>
                <c:pt idx="1405">
                  <c:v>76.756981640684344</c:v>
                </c:pt>
                <c:pt idx="1406">
                  <c:v>76.762851178100817</c:v>
                </c:pt>
                <c:pt idx="1407">
                  <c:v>77.136320336441784</c:v>
                </c:pt>
                <c:pt idx="1408">
                  <c:v>76.725900068085807</c:v>
                </c:pt>
                <c:pt idx="1409">
                  <c:v>76.69234197530308</c:v>
                </c:pt>
                <c:pt idx="1410">
                  <c:v>76.755747424232851</c:v>
                </c:pt>
                <c:pt idx="1411">
                  <c:v>76.761363870136179</c:v>
                </c:pt>
                <c:pt idx="1412">
                  <c:v>77.119056886285179</c:v>
                </c:pt>
                <c:pt idx="1413">
                  <c:v>76.726004050360018</c:v>
                </c:pt>
                <c:pt idx="1414">
                  <c:v>76.694845242570736</c:v>
                </c:pt>
                <c:pt idx="1415">
                  <c:v>76.755619576801081</c:v>
                </c:pt>
                <c:pt idx="1416">
                  <c:v>76.761003622681102</c:v>
                </c:pt>
                <c:pt idx="1417">
                  <c:v>77.10423307356298</c:v>
                </c:pt>
                <c:pt idx="1418">
                  <c:v>76.727120752999483</c:v>
                </c:pt>
                <c:pt idx="1419">
                  <c:v>76.696441240961718</c:v>
                </c:pt>
                <c:pt idx="1420">
                  <c:v>76.754795903748558</c:v>
                </c:pt>
                <c:pt idx="1421">
                  <c:v>76.759966175155128</c:v>
                </c:pt>
                <c:pt idx="1422">
                  <c:v>77.089771611867448</c:v>
                </c:pt>
                <c:pt idx="1423">
                  <c:v>76.727369546496476</c:v>
                </c:pt>
                <c:pt idx="1424">
                  <c:v>76.698695170092392</c:v>
                </c:pt>
                <c:pt idx="1425">
                  <c:v>76.754813572250825</c:v>
                </c:pt>
                <c:pt idx="1426">
                  <c:v>76.7597862302745</c:v>
                </c:pt>
                <c:pt idx="1427">
                  <c:v>77.07720969821122</c:v>
                </c:pt>
                <c:pt idx="1428">
                  <c:v>76.728401194841155</c:v>
                </c:pt>
                <c:pt idx="1429">
                  <c:v>76.700239122607414</c:v>
                </c:pt>
                <c:pt idx="1430">
                  <c:v>76.754287599260252</c:v>
                </c:pt>
                <c:pt idx="1431">
                  <c:v>76.759077305532102</c:v>
                </c:pt>
                <c:pt idx="1432">
                  <c:v>77.06508672370947</c:v>
                </c:pt>
                <c:pt idx="1433">
                  <c:v>76.728895633515407</c:v>
                </c:pt>
                <c:pt idx="1434">
                  <c:v>76.702367036437565</c:v>
                </c:pt>
                <c:pt idx="1435">
                  <c:v>76.754491296178557</c:v>
                </c:pt>
                <c:pt idx="1436">
                  <c:v>76.75911089754544</c:v>
                </c:pt>
                <c:pt idx="1437">
                  <c:v>77.05438565218931</c:v>
                </c:pt>
                <c:pt idx="1438">
                  <c:v>76.729923021025598</c:v>
                </c:pt>
                <c:pt idx="1439">
                  <c:v>76.70285974126449</c:v>
                </c:pt>
                <c:pt idx="1440">
                  <c:v>76.753195313006074</c:v>
                </c:pt>
                <c:pt idx="1441">
                  <c:v>76.757656762656694</c:v>
                </c:pt>
                <c:pt idx="1442">
                  <c:v>77.042974050702597</c:v>
                </c:pt>
                <c:pt idx="1443">
                  <c:v>76.729468393467741</c:v>
                </c:pt>
                <c:pt idx="1444">
                  <c:v>76.704572035531115</c:v>
                </c:pt>
                <c:pt idx="1445">
                  <c:v>76.753234981859848</c:v>
                </c:pt>
                <c:pt idx="1446">
                  <c:v>76.757548518057718</c:v>
                </c:pt>
                <c:pt idx="1447">
                  <c:v>77.033566383717329</c:v>
                </c:pt>
                <c:pt idx="1448">
                  <c:v>76.730285474977308</c:v>
                </c:pt>
                <c:pt idx="1449">
                  <c:v>76.706007017121507</c:v>
                </c:pt>
                <c:pt idx="1450">
                  <c:v>76.753105263201803</c:v>
                </c:pt>
                <c:pt idx="1451">
                  <c:v>76.757280408932303</c:v>
                </c:pt>
                <c:pt idx="1452">
                  <c:v>77.024561837952874</c:v>
                </c:pt>
                <c:pt idx="1453">
                  <c:v>76.730862207351976</c:v>
                </c:pt>
                <c:pt idx="1454">
                  <c:v>76.70636725139758</c:v>
                </c:pt>
                <c:pt idx="1455">
                  <c:v>76.752000222003659</c:v>
                </c:pt>
                <c:pt idx="1456">
                  <c:v>76.756045752272215</c:v>
                </c:pt>
                <c:pt idx="1457">
                  <c:v>77.015405555899278</c:v>
                </c:pt>
                <c:pt idx="1458">
                  <c:v>76.730708954685596</c:v>
                </c:pt>
                <c:pt idx="1459">
                  <c:v>76.707399474994702</c:v>
                </c:pt>
                <c:pt idx="1460">
                  <c:v>76.751654269012207</c:v>
                </c:pt>
                <c:pt idx="1461">
                  <c:v>76.755577872327976</c:v>
                </c:pt>
                <c:pt idx="1462">
                  <c:v>77.007025692943259</c:v>
                </c:pt>
                <c:pt idx="1463">
                  <c:v>76.73079383223407</c:v>
                </c:pt>
                <c:pt idx="1464">
                  <c:v>76.708307619825575</c:v>
                </c:pt>
                <c:pt idx="1465">
                  <c:v>76.751265160011371</c:v>
                </c:pt>
                <c:pt idx="1466">
                  <c:v>76.755073981174604</c:v>
                </c:pt>
                <c:pt idx="1467">
                  <c:v>76.999229886604681</c:v>
                </c:pt>
                <c:pt idx="1468">
                  <c:v>76.730972790360624</c:v>
                </c:pt>
                <c:pt idx="1469">
                  <c:v>76.709472607308641</c:v>
                </c:pt>
                <c:pt idx="1470">
                  <c:v>76.751206226467218</c:v>
                </c:pt>
                <c:pt idx="1471">
                  <c:v>76.7549067413009</c:v>
                </c:pt>
                <c:pt idx="1472">
                  <c:v>76.992212135916958</c:v>
                </c:pt>
                <c:pt idx="1473">
                  <c:v>76.731478448003799</c:v>
                </c:pt>
                <c:pt idx="1474">
                  <c:v>76.710284999592531</c:v>
                </c:pt>
                <c:pt idx="1475">
                  <c:v>76.75086301183913</c:v>
                </c:pt>
                <c:pt idx="1476">
                  <c:v>76.75446125406134</c:v>
                </c:pt>
                <c:pt idx="1477">
                  <c:v>76.985293717619413</c:v>
                </c:pt>
                <c:pt idx="1478">
                  <c:v>76.73167604646892</c:v>
                </c:pt>
                <c:pt idx="1479">
                  <c:v>76.710820025313907</c:v>
                </c:pt>
                <c:pt idx="1480">
                  <c:v>76.750305101407463</c:v>
                </c:pt>
                <c:pt idx="1481">
                  <c:v>76.753806607195813</c:v>
                </c:pt>
                <c:pt idx="1482">
                  <c:v>76.978558813225632</c:v>
                </c:pt>
                <c:pt idx="1483">
                  <c:v>76.731681008093432</c:v>
                </c:pt>
                <c:pt idx="1484">
                  <c:v>76.711690858370801</c:v>
                </c:pt>
                <c:pt idx="1485">
                  <c:v>76.750139725992867</c:v>
                </c:pt>
                <c:pt idx="1486">
                  <c:v>76.753549507281988</c:v>
                </c:pt>
                <c:pt idx="1487">
                  <c:v>76.972464182892665</c:v>
                </c:pt>
                <c:pt idx="1488">
                  <c:v>76.731974277983355</c:v>
                </c:pt>
                <c:pt idx="1489">
                  <c:v>76.712472818595316</c:v>
                </c:pt>
                <c:pt idx="1490">
                  <c:v>76.74993854507936</c:v>
                </c:pt>
                <c:pt idx="1491">
                  <c:v>76.753261291101154</c:v>
                </c:pt>
                <c:pt idx="1492">
                  <c:v>76.966633409136591</c:v>
                </c:pt>
                <c:pt idx="1493">
                  <c:v>76.732209611173658</c:v>
                </c:pt>
                <c:pt idx="1494">
                  <c:v>76.712686352283271</c:v>
                </c:pt>
                <c:pt idx="1495">
                  <c:v>76.749218795594075</c:v>
                </c:pt>
                <c:pt idx="1496">
                  <c:v>76.752458912600247</c:v>
                </c:pt>
                <c:pt idx="1497">
                  <c:v>76.960588520422689</c:v>
                </c:pt>
                <c:pt idx="1498">
                  <c:v>76.731937266743032</c:v>
                </c:pt>
                <c:pt idx="1499">
                  <c:v>76.71319520036532</c:v>
                </c:pt>
                <c:pt idx="1500">
                  <c:v>76.748839257596401</c:v>
                </c:pt>
                <c:pt idx="1501">
                  <c:v>76.752000713946842</c:v>
                </c:pt>
                <c:pt idx="1502">
                  <c:v>76.955167052345118</c:v>
                </c:pt>
                <c:pt idx="1503">
                  <c:v>76.732007686532128</c:v>
                </c:pt>
                <c:pt idx="1504">
                  <c:v>76.713710745959389</c:v>
                </c:pt>
                <c:pt idx="1505">
                  <c:v>76.748508552145978</c:v>
                </c:pt>
                <c:pt idx="1506">
                  <c:v>76.751595072528417</c:v>
                </c:pt>
                <c:pt idx="1507">
                  <c:v>76.949969452175679</c:v>
                </c:pt>
                <c:pt idx="1508">
                  <c:v>76.732044632718313</c:v>
                </c:pt>
                <c:pt idx="1509">
                  <c:v>76.714473779972678</c:v>
                </c:pt>
                <c:pt idx="1510">
                  <c:v>76.748464188556952</c:v>
                </c:pt>
                <c:pt idx="1511">
                  <c:v>76.751479207987174</c:v>
                </c:pt>
                <c:pt idx="1512">
                  <c:v>76.945307995328832</c:v>
                </c:pt>
                <c:pt idx="1513">
                  <c:v>76.732375049867898</c:v>
                </c:pt>
                <c:pt idx="1514">
                  <c:v>76.714111695892811</c:v>
                </c:pt>
                <c:pt idx="1515">
                  <c:v>76.74733288591618</c:v>
                </c:pt>
                <c:pt idx="1516">
                  <c:v>76.750279780115235</c:v>
                </c:pt>
                <c:pt idx="1517">
                  <c:v>76.939816800230005</c:v>
                </c:pt>
                <c:pt idx="1518">
                  <c:v>76.731661470353117</c:v>
                </c:pt>
                <c:pt idx="1519">
                  <c:v>76.713784883552265</c:v>
                </c:pt>
                <c:pt idx="1520">
                  <c:v>76.746270873152696</c:v>
                </c:pt>
                <c:pt idx="1521">
                  <c:v>76.749152650322557</c:v>
                </c:pt>
                <c:pt idx="1522">
                  <c:v>76.934509328134851</c:v>
                </c:pt>
                <c:pt idx="1523">
                  <c:v>76.730922428659824</c:v>
                </c:pt>
                <c:pt idx="1524">
                  <c:v>76.714412065640033</c:v>
                </c:pt>
                <c:pt idx="1525">
                  <c:v>76.746193403635914</c:v>
                </c:pt>
                <c:pt idx="1526">
                  <c:v>76.74901276552059</c:v>
                </c:pt>
                <c:pt idx="1527">
                  <c:v>76.930460750853243</c:v>
                </c:pt>
                <c:pt idx="1528">
                  <c:v>76.731237208548336</c:v>
                </c:pt>
                <c:pt idx="1529">
                  <c:v>76.714801045548469</c:v>
                </c:pt>
                <c:pt idx="1530">
                  <c:v>76.74590793569547</c:v>
                </c:pt>
                <c:pt idx="1531">
                  <c:v>76.748667553708884</c:v>
                </c:pt>
                <c:pt idx="1532">
                  <c:v>76.926254740673116</c:v>
                </c:pt>
                <c:pt idx="1533">
                  <c:v>76.731214197360231</c:v>
                </c:pt>
                <c:pt idx="1534">
                  <c:v>76.714849586117623</c:v>
                </c:pt>
                <c:pt idx="1535">
                  <c:v>76.745310484865911</c:v>
                </c:pt>
                <c:pt idx="1536">
                  <c:v>76.748012876111289</c:v>
                </c:pt>
                <c:pt idx="1537">
                  <c:v>76.9219455520102</c:v>
                </c:pt>
                <c:pt idx="1538">
                  <c:v>76.730918237615668</c:v>
                </c:pt>
                <c:pt idx="1539">
                  <c:v>76.715116745913804</c:v>
                </c:pt>
                <c:pt idx="1540">
                  <c:v>76.744957654093909</c:v>
                </c:pt>
                <c:pt idx="1541">
                  <c:v>76.747605118714006</c:v>
                </c:pt>
                <c:pt idx="1542">
                  <c:v>76.918036971049531</c:v>
                </c:pt>
                <c:pt idx="1543">
                  <c:v>76.730859229057174</c:v>
                </c:pt>
                <c:pt idx="1544">
                  <c:v>76.715191637443851</c:v>
                </c:pt>
                <c:pt idx="1545">
                  <c:v>76.744437518671731</c:v>
                </c:pt>
                <c:pt idx="1546">
                  <c:v>76.747032265212781</c:v>
                </c:pt>
                <c:pt idx="1547">
                  <c:v>76.914103103383013</c:v>
                </c:pt>
                <c:pt idx="1548">
                  <c:v>76.730624267839261</c:v>
                </c:pt>
                <c:pt idx="1549">
                  <c:v>76.715441645529822</c:v>
                </c:pt>
                <c:pt idx="1550">
                  <c:v>76.744115545500847</c:v>
                </c:pt>
                <c:pt idx="1551">
                  <c:v>76.746659613031099</c:v>
                </c:pt>
                <c:pt idx="1552">
                  <c:v>76.910506222487101</c:v>
                </c:pt>
                <c:pt idx="1553">
                  <c:v>76.730581502759748</c:v>
                </c:pt>
                <c:pt idx="1554">
                  <c:v>76.715939843033993</c:v>
                </c:pt>
                <c:pt idx="1555">
                  <c:v>76.744063393350217</c:v>
                </c:pt>
                <c:pt idx="1556">
                  <c:v>76.746558695980568</c:v>
                </c:pt>
                <c:pt idx="1557">
                  <c:v>76.90728473877526</c:v>
                </c:pt>
                <c:pt idx="1558">
                  <c:v>76.730777242365747</c:v>
                </c:pt>
                <c:pt idx="1559">
                  <c:v>76.715733909301079</c:v>
                </c:pt>
                <c:pt idx="1560">
                  <c:v>76.743328653402259</c:v>
                </c:pt>
                <c:pt idx="1561">
                  <c:v>76.745777097500934</c:v>
                </c:pt>
                <c:pt idx="1562">
                  <c:v>76.903512930618405</c:v>
                </c:pt>
                <c:pt idx="1563">
                  <c:v>76.730300283699478</c:v>
                </c:pt>
                <c:pt idx="1564">
                  <c:v>76.715855920484827</c:v>
                </c:pt>
                <c:pt idx="1565">
                  <c:v>76.742941003646635</c:v>
                </c:pt>
                <c:pt idx="1566">
                  <c:v>76.745344283591024</c:v>
                </c:pt>
                <c:pt idx="1567">
                  <c:v>76.900220200457909</c:v>
                </c:pt>
                <c:pt idx="1568">
                  <c:v>76.730179146914963</c:v>
                </c:pt>
                <c:pt idx="1569">
                  <c:v>76.716445278124269</c:v>
                </c:pt>
                <c:pt idx="1570">
                  <c:v>76.743038644552769</c:v>
                </c:pt>
                <c:pt idx="1571">
                  <c:v>76.745398348552413</c:v>
                </c:pt>
                <c:pt idx="1572">
                  <c:v>76.897489736716224</c:v>
                </c:pt>
                <c:pt idx="1573">
                  <c:v>76.730503020053149</c:v>
                </c:pt>
                <c:pt idx="1574">
                  <c:v>76.716990454752107</c:v>
                </c:pt>
                <c:pt idx="1575">
                  <c:v>76.74310966594183</c:v>
                </c:pt>
                <c:pt idx="1576">
                  <c:v>76.745427348386954</c:v>
                </c:pt>
                <c:pt idx="1577">
                  <c:v>76.89481745636742</c:v>
                </c:pt>
                <c:pt idx="1578">
                  <c:v>76.730777556909459</c:v>
                </c:pt>
                <c:pt idx="1579">
                  <c:v>76.717296496960216</c:v>
                </c:pt>
                <c:pt idx="1580">
                  <c:v>76.742958408315914</c:v>
                </c:pt>
                <c:pt idx="1581">
                  <c:v>76.745235561179044</c:v>
                </c:pt>
                <c:pt idx="1582">
                  <c:v>76.89203495225415</c:v>
                </c:pt>
                <c:pt idx="1583">
                  <c:v>76.730841080333789</c:v>
                </c:pt>
                <c:pt idx="1584">
                  <c:v>76.717741141084574</c:v>
                </c:pt>
                <c:pt idx="1585">
                  <c:v>76.742961327927404</c:v>
                </c:pt>
                <c:pt idx="1586">
                  <c:v>76.745199330001711</c:v>
                </c:pt>
                <c:pt idx="1587">
                  <c:v>76.889495146474701</c:v>
                </c:pt>
                <c:pt idx="1588">
                  <c:v>76.731049220364454</c:v>
                </c:pt>
                <c:pt idx="1589">
                  <c:v>76.717943484952841</c:v>
                </c:pt>
                <c:pt idx="1590">
                  <c:v>76.742737139830069</c:v>
                </c:pt>
                <c:pt idx="1591">
                  <c:v>76.744937336065576</c:v>
                </c:pt>
                <c:pt idx="1592">
                  <c:v>76.886808045303198</c:v>
                </c:pt>
                <c:pt idx="1593">
                  <c:v>76.731019507905884</c:v>
                </c:pt>
                <c:pt idx="1594">
                  <c:v>76.718355356335351</c:v>
                </c:pt>
                <c:pt idx="1595">
                  <c:v>76.742736439326293</c:v>
                </c:pt>
                <c:pt idx="1596">
                  <c:v>76.744900065689933</c:v>
                </c:pt>
                <c:pt idx="1597">
                  <c:v>76.884445377453545</c:v>
                </c:pt>
                <c:pt idx="1598">
                  <c:v>76.731225001863208</c:v>
                </c:pt>
                <c:pt idx="1599">
                  <c:v>76.718200667918325</c:v>
                </c:pt>
                <c:pt idx="1600">
                  <c:v>76.742183256601237</c:v>
                </c:pt>
                <c:pt idx="1601">
                  <c:v>76.744311559446103</c:v>
                </c:pt>
                <c:pt idx="1602">
                  <c:v>76.881590010187566</c:v>
                </c:pt>
                <c:pt idx="1603">
                  <c:v>76.730858203756654</c:v>
                </c:pt>
                <c:pt idx="1604">
                  <c:v>76.718420718308536</c:v>
                </c:pt>
                <c:pt idx="1605">
                  <c:v>76.742017253411206</c:v>
                </c:pt>
                <c:pt idx="1606">
                  <c:v>76.744111334337731</c:v>
                </c:pt>
                <c:pt idx="1607">
                  <c:v>76.879227015714463</c:v>
                </c:pt>
                <c:pt idx="1608">
                  <c:v>76.73090166334255</c:v>
                </c:pt>
                <c:pt idx="1609">
                  <c:v>76.718661257383658</c:v>
                </c:pt>
                <c:pt idx="1610">
                  <c:v>76.741883943314804</c:v>
                </c:pt>
                <c:pt idx="1611">
                  <c:v>76.743944883014123</c:v>
                </c:pt>
                <c:pt idx="1612">
                  <c:v>76.876904253401946</c:v>
                </c:pt>
                <c:pt idx="1613">
                  <c:v>76.730909938431324</c:v>
                </c:pt>
                <c:pt idx="1614">
                  <c:v>76.718867255402628</c:v>
                </c:pt>
                <c:pt idx="1615">
                  <c:v>76.741727780129409</c:v>
                </c:pt>
                <c:pt idx="1616">
                  <c:v>76.743756613610145</c:v>
                </c:pt>
                <c:pt idx="1617">
                  <c:v>76.874660073767927</c:v>
                </c:pt>
                <c:pt idx="1618">
                  <c:v>76.730924620417554</c:v>
                </c:pt>
                <c:pt idx="1619">
                  <c:v>76.71904695925042</c:v>
                </c:pt>
                <c:pt idx="1620">
                  <c:v>76.74155646460548</c:v>
                </c:pt>
                <c:pt idx="1621">
                  <c:v>76.743554178565461</c:v>
                </c:pt>
                <c:pt idx="1622">
                  <c:v>76.872464481201476</c:v>
                </c:pt>
                <c:pt idx="1623">
                  <c:v>76.730919176197162</c:v>
                </c:pt>
                <c:pt idx="1624">
                  <c:v>76.719391637871865</c:v>
                </c:pt>
                <c:pt idx="1625">
                  <c:v>76.741560577672757</c:v>
                </c:pt>
                <c:pt idx="1626">
                  <c:v>76.743528097949167</c:v>
                </c:pt>
                <c:pt idx="1627">
                  <c:v>76.870503840355241</c:v>
                </c:pt>
                <c:pt idx="1628">
                  <c:v>76.731081922970532</c:v>
                </c:pt>
                <c:pt idx="1629">
                  <c:v>76.719312817230858</c:v>
                </c:pt>
                <c:pt idx="1630">
                  <c:v>76.741151732304786</c:v>
                </c:pt>
                <c:pt idx="1631">
                  <c:v>76.743089992413488</c:v>
                </c:pt>
                <c:pt idx="1632">
                  <c:v>76.868204030405636</c:v>
                </c:pt>
                <c:pt idx="1633">
                  <c:v>76.730845091453702</c:v>
                </c:pt>
                <c:pt idx="1634">
                  <c:v>76.719242673423423</c:v>
                </c:pt>
                <c:pt idx="1635">
                  <c:v>76.740761239763074</c:v>
                </c:pt>
                <c:pt idx="1636">
                  <c:v>76.742671096718823</c:v>
                </c:pt>
                <c:pt idx="1637">
                  <c:v>76.865952304813689</c:v>
                </c:pt>
                <c:pt idx="1638">
                  <c:v>76.730596295127214</c:v>
                </c:pt>
                <c:pt idx="1639">
                  <c:v>76.71970748862573</c:v>
                </c:pt>
                <c:pt idx="1640">
                  <c:v>76.740914481380713</c:v>
                </c:pt>
                <c:pt idx="1641">
                  <c:v>76.742796712508877</c:v>
                </c:pt>
                <c:pt idx="1642">
                  <c:v>76.864337650571429</c:v>
                </c:pt>
                <c:pt idx="1643">
                  <c:v>76.730923697263378</c:v>
                </c:pt>
                <c:pt idx="1644">
                  <c:v>76.719887108117049</c:v>
                </c:pt>
                <c:pt idx="1645">
                  <c:v>76.740791666283314</c:v>
                </c:pt>
                <c:pt idx="1646">
                  <c:v>76.742647081068966</c:v>
                </c:pt>
                <c:pt idx="1647">
                  <c:v>76.862449772100632</c:v>
                </c:pt>
                <c:pt idx="1648">
                  <c:v>76.730924747970647</c:v>
                </c:pt>
                <c:pt idx="1649">
                  <c:v>76.720366343327925</c:v>
                </c:pt>
                <c:pt idx="1650">
                  <c:v>76.740976701015342</c:v>
                </c:pt>
                <c:pt idx="1651">
                  <c:v>76.74280602889435</c:v>
                </c:pt>
                <c:pt idx="1652">
                  <c:v>76.860923051726388</c:v>
                </c:pt>
                <c:pt idx="1653">
                  <c:v>76.731232485963957</c:v>
                </c:pt>
                <c:pt idx="1654">
                  <c:v>76.720333549111302</c:v>
                </c:pt>
                <c:pt idx="1655">
                  <c:v>76.740658309229431</c:v>
                </c:pt>
                <c:pt idx="1656">
                  <c:v>76.74246231223654</c:v>
                </c:pt>
                <c:pt idx="1657">
                  <c:v>76.858979092483438</c:v>
                </c:pt>
                <c:pt idx="1658">
                  <c:v>76.731075055594872</c:v>
                </c:pt>
                <c:pt idx="1659">
                  <c:v>76.720497231603119</c:v>
                </c:pt>
                <c:pt idx="1660">
                  <c:v>76.740544032000884</c:v>
                </c:pt>
                <c:pt idx="1661">
                  <c:v>76.742323386797466</c:v>
                </c:pt>
                <c:pt idx="1662">
                  <c:v>76.857264447397128</c:v>
                </c:pt>
                <c:pt idx="1663">
                  <c:v>76.731097425568649</c:v>
                </c:pt>
                <c:pt idx="1664">
                  <c:v>76.720399242810515</c:v>
                </c:pt>
                <c:pt idx="1665">
                  <c:v>76.740175802942929</c:v>
                </c:pt>
                <c:pt idx="1666">
                  <c:v>76.741931193388552</c:v>
                </c:pt>
                <c:pt idx="1667">
                  <c:v>76.855317121444273</c:v>
                </c:pt>
                <c:pt idx="1668">
                  <c:v>76.730842066853583</c:v>
                </c:pt>
                <c:pt idx="1669">
                  <c:v>76.720540384751615</c:v>
                </c:pt>
                <c:pt idx="1670">
                  <c:v>76.740053694676291</c:v>
                </c:pt>
                <c:pt idx="1671">
                  <c:v>76.741785740098067</c:v>
                </c:pt>
                <c:pt idx="1672">
                  <c:v>76.853661871444402</c:v>
                </c:pt>
                <c:pt idx="1673">
                  <c:v>76.730832726770288</c:v>
                </c:pt>
                <c:pt idx="1674">
                  <c:v>76.720603808146763</c:v>
                </c:pt>
                <c:pt idx="1675">
                  <c:v>76.73986084560326</c:v>
                </c:pt>
                <c:pt idx="1676">
                  <c:v>76.74157016421907</c:v>
                </c:pt>
                <c:pt idx="1677">
                  <c:v>76.852004596381263</c:v>
                </c:pt>
                <c:pt idx="1678">
                  <c:v>76.730778639639951</c:v>
                </c:pt>
                <c:pt idx="1679">
                  <c:v>76.720738635182343</c:v>
                </c:pt>
                <c:pt idx="1680">
                  <c:v>76.739745984419855</c:v>
                </c:pt>
                <c:pt idx="1681">
                  <c:v>76.741433159624364</c:v>
                </c:pt>
                <c:pt idx="1682">
                  <c:v>76.85044582356025</c:v>
                </c:pt>
                <c:pt idx="1683">
                  <c:v>76.730781455019766</c:v>
                </c:pt>
                <c:pt idx="1684">
                  <c:v>76.720842273337439</c:v>
                </c:pt>
                <c:pt idx="1685">
                  <c:v>76.739606348865692</c:v>
                </c:pt>
                <c:pt idx="1686">
                  <c:v>76.741271949020913</c:v>
                </c:pt>
                <c:pt idx="1687">
                  <c:v>76.848899151796815</c:v>
                </c:pt>
                <c:pt idx="1688">
                  <c:v>76.730756792252393</c:v>
                </c:pt>
                <c:pt idx="1689">
                  <c:v>76.721091171671389</c:v>
                </c:pt>
                <c:pt idx="1690">
                  <c:v>76.739618003971643</c:v>
                </c:pt>
                <c:pt idx="1691">
                  <c:v>76.741262563452736</c:v>
                </c:pt>
                <c:pt idx="1692">
                  <c:v>76.847521895057682</c:v>
                </c:pt>
                <c:pt idx="1693">
                  <c:v>76.730862655190975</c:v>
                </c:pt>
                <c:pt idx="1694">
                  <c:v>76.720884934203639</c:v>
                </c:pt>
                <c:pt idx="1695">
                  <c:v>76.739180801605926</c:v>
                </c:pt>
                <c:pt idx="1696">
                  <c:v>76.740804876692508</c:v>
                </c:pt>
                <c:pt idx="1697">
                  <c:v>76.845748971713903</c:v>
                </c:pt>
                <c:pt idx="1698">
                  <c:v>76.73053821788001</c:v>
                </c:pt>
                <c:pt idx="1699">
                  <c:v>76.720966908413004</c:v>
                </c:pt>
                <c:pt idx="1700">
                  <c:v>76.739037278101208</c:v>
                </c:pt>
                <c:pt idx="1701">
                  <c:v>76.740641353306245</c:v>
                </c:pt>
                <c:pt idx="1702">
                  <c:v>76.84430606733909</c:v>
                </c:pt>
                <c:pt idx="1703">
                  <c:v>76.730506860314591</c:v>
                </c:pt>
                <c:pt idx="1704">
                  <c:v>76.721162977758269</c:v>
                </c:pt>
                <c:pt idx="1705">
                  <c:v>76.739013251269412</c:v>
                </c:pt>
                <c:pt idx="1706">
                  <c:v>76.740597805280657</c:v>
                </c:pt>
                <c:pt idx="1707">
                  <c:v>76.843002944157476</c:v>
                </c:pt>
                <c:pt idx="1708">
                  <c:v>76.730580604499835</c:v>
                </c:pt>
                <c:pt idx="1709">
                  <c:v>76.721349114543486</c:v>
                </c:pt>
                <c:pt idx="1710">
                  <c:v>76.738984592844531</c:v>
                </c:pt>
                <c:pt idx="1711">
                  <c:v>76.740550095435907</c:v>
                </c:pt>
                <c:pt idx="1712">
                  <c:v>76.841762066058749</c:v>
                </c:pt>
                <c:pt idx="1713">
                  <c:v>76.730683524974935</c:v>
                </c:pt>
                <c:pt idx="1714">
                  <c:v>76.72162355006229</c:v>
                </c:pt>
                <c:pt idx="1715">
                  <c:v>76.73904927136185</c:v>
                </c:pt>
                <c:pt idx="1716">
                  <c:v>76.740596169047237</c:v>
                </c:pt>
                <c:pt idx="1717">
                  <c:v>76.840581226531683</c:v>
                </c:pt>
                <c:pt idx="1718">
                  <c:v>76.730814592387944</c:v>
                </c:pt>
                <c:pt idx="1719">
                  <c:v>76.721616627879243</c:v>
                </c:pt>
                <c:pt idx="1720">
                  <c:v>76.738837727334968</c:v>
                </c:pt>
                <c:pt idx="1721">
                  <c:v>76.740366475187145</c:v>
                </c:pt>
                <c:pt idx="1722">
                  <c:v>76.83918512868398</c:v>
                </c:pt>
                <c:pt idx="1723">
                  <c:v>76.730700914049621</c:v>
                </c:pt>
                <c:pt idx="1724">
                  <c:v>76.72177591428553</c:v>
                </c:pt>
                <c:pt idx="1725">
                  <c:v>76.738797019829306</c:v>
                </c:pt>
                <c:pt idx="1726">
                  <c:v>76.740308028036438</c:v>
                </c:pt>
                <c:pt idx="1727">
                  <c:v>76.83798628677593</c:v>
                </c:pt>
                <c:pt idx="1728">
                  <c:v>76.73075410671639</c:v>
                </c:pt>
                <c:pt idx="1729">
                  <c:v>76.72219018980303</c:v>
                </c:pt>
                <c:pt idx="1730">
                  <c:v>76.739015705673765</c:v>
                </c:pt>
                <c:pt idx="1731">
                  <c:v>76.74050936461974</c:v>
                </c:pt>
                <c:pt idx="1732">
                  <c:v>76.837071877467352</c:v>
                </c:pt>
                <c:pt idx="1733">
                  <c:v>76.731061982634301</c:v>
                </c:pt>
                <c:pt idx="1734">
                  <c:v>76.722349184309365</c:v>
                </c:pt>
                <c:pt idx="1735">
                  <c:v>76.738983730810446</c:v>
                </c:pt>
                <c:pt idx="1736">
                  <c:v>76.740460449975984</c:v>
                </c:pt>
                <c:pt idx="1737">
                  <c:v>76.835933708065184</c:v>
                </c:pt>
                <c:pt idx="1738">
                  <c:v>76.7311196564021</c:v>
                </c:pt>
                <c:pt idx="1739">
                  <c:v>76.722480298110966</c:v>
                </c:pt>
                <c:pt idx="1740">
                  <c:v>76.738928178831472</c:v>
                </c:pt>
                <c:pt idx="1741">
                  <c:v>76.740388339665344</c:v>
                </c:pt>
                <c:pt idx="1742">
                  <c:v>76.834796769171376</c:v>
                </c:pt>
                <c:pt idx="1743">
                  <c:v>76.731151990603749</c:v>
                </c:pt>
                <c:pt idx="1744">
                  <c:v>76.722646968186055</c:v>
                </c:pt>
                <c:pt idx="1745">
                  <c:v>76.73891229902982</c:v>
                </c:pt>
                <c:pt idx="1746">
                  <c:v>76.740356266362653</c:v>
                </c:pt>
                <c:pt idx="1747">
                  <c:v>76.8337220530385</c:v>
                </c:pt>
                <c:pt idx="1748">
                  <c:v>76.731220577683999</c:v>
                </c:pt>
                <c:pt idx="1749">
                  <c:v>76.72267571607361</c:v>
                </c:pt>
                <c:pt idx="1750">
                  <c:v>76.738762598571043</c:v>
                </c:pt>
                <c:pt idx="1751">
                  <c:v>76.740190735947309</c:v>
                </c:pt>
                <c:pt idx="1752">
                  <c:v>76.832539510010349</c:v>
                </c:pt>
                <c:pt idx="1753">
                  <c:v>76.731156970338674</c:v>
                </c:pt>
                <c:pt idx="1754">
                  <c:v>76.722686118872346</c:v>
                </c:pt>
                <c:pt idx="1755">
                  <c:v>76.738598437485308</c:v>
                </c:pt>
                <c:pt idx="1756">
                  <c:v>76.740011089232212</c:v>
                </c:pt>
                <c:pt idx="1757">
                  <c:v>76.831373146185143</c:v>
                </c:pt>
                <c:pt idx="1758">
                  <c:v>76.731085417370096</c:v>
                </c:pt>
                <c:pt idx="1759">
                  <c:v>76.72311045121694</c:v>
                </c:pt>
                <c:pt idx="1760">
                  <c:v>76.738851672705394</c:v>
                </c:pt>
                <c:pt idx="1761">
                  <c:v>76.740249146184595</c:v>
                </c:pt>
                <c:pt idx="1762">
                  <c:v>76.830648115023209</c:v>
                </c:pt>
                <c:pt idx="1763">
                  <c:v>76.731430016183467</c:v>
                </c:pt>
                <c:pt idx="1764">
                  <c:v>76.723203487805705</c:v>
                </c:pt>
                <c:pt idx="1765">
                  <c:v>76.738777468855631</c:v>
                </c:pt>
                <c:pt idx="1766">
                  <c:v>76.740160105909169</c:v>
                </c:pt>
                <c:pt idx="1767">
                  <c:v>76.829599637461129</c:v>
                </c:pt>
                <c:pt idx="1768">
                  <c:v>76.731430032239231</c:v>
                </c:pt>
                <c:pt idx="1769">
                  <c:v>76.723139679447854</c:v>
                </c:pt>
                <c:pt idx="1770">
                  <c:v>76.738550039254022</c:v>
                </c:pt>
                <c:pt idx="1771">
                  <c:v>76.739918160701166</c:v>
                </c:pt>
                <c:pt idx="1772">
                  <c:v>76.828405474138066</c:v>
                </c:pt>
                <c:pt idx="1773">
                  <c:v>76.731263139005307</c:v>
                </c:pt>
                <c:pt idx="1774">
                  <c:v>76.723167361715142</c:v>
                </c:pt>
                <c:pt idx="1775">
                  <c:v>76.738417443282216</c:v>
                </c:pt>
                <c:pt idx="1776">
                  <c:v>76.739771345495853</c:v>
                </c:pt>
                <c:pt idx="1777">
                  <c:v>76.827343624504863</c:v>
                </c:pt>
                <c:pt idx="1778">
                  <c:v>76.731206835210159</c:v>
                </c:pt>
                <c:pt idx="1779">
                  <c:v>76.723381865178936</c:v>
                </c:pt>
                <c:pt idx="1780">
                  <c:v>76.738474846255116</c:v>
                </c:pt>
                <c:pt idx="1781">
                  <c:v>76.739814810975517</c:v>
                </c:pt>
                <c:pt idx="1782">
                  <c:v>76.826503206037273</c:v>
                </c:pt>
                <c:pt idx="1783">
                  <c:v>76.731350536053824</c:v>
                </c:pt>
                <c:pt idx="1784">
                  <c:v>76.723525752019896</c:v>
                </c:pt>
                <c:pt idx="1785">
                  <c:v>76.738464879044912</c:v>
                </c:pt>
                <c:pt idx="1786">
                  <c:v>76.739791194076602</c:v>
                </c:pt>
                <c:pt idx="1787">
                  <c:v>76.825596375677193</c:v>
                </c:pt>
                <c:pt idx="1788">
                  <c:v>76.731408221220747</c:v>
                </c:pt>
                <c:pt idx="1789">
                  <c:v>76.723574930170528</c:v>
                </c:pt>
                <c:pt idx="1790">
                  <c:v>76.738363366725295</c:v>
                </c:pt>
                <c:pt idx="1791">
                  <c:v>76.739676312530364</c:v>
                </c:pt>
                <c:pt idx="1792">
                  <c:v>76.824612088528781</c:v>
                </c:pt>
                <c:pt idx="1793">
                  <c:v>76.731369478319664</c:v>
                </c:pt>
                <c:pt idx="1794">
                  <c:v>76.724320769612248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8A6-4C6B-B552-DC3A37958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3714751"/>
        <c:axId val="1"/>
      </c:scatterChart>
      <c:valAx>
        <c:axId val="1583714751"/>
        <c:scaling>
          <c:orientation val="minMax"/>
          <c:max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Hardware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0"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3714751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984468802105369"/>
          <c:y val="0.593022376607512"/>
          <c:w val="0.38525914565251307"/>
          <c:h val="9.868756694790716E-2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55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Memory</a:t>
            </a:r>
            <a:r>
              <a:rPr lang="en-US" sz="2400" baseline="0" dirty="0"/>
              <a:t> </a:t>
            </a:r>
            <a:r>
              <a:rPr lang="en-US" sz="2300" dirty="0"/>
              <a:t>Sensitive</a:t>
            </a:r>
            <a:r>
              <a:rPr lang="en-US" sz="2400" dirty="0"/>
              <a:t>: Execution cycles</a:t>
            </a:r>
          </a:p>
        </c:rich>
      </c:tx>
      <c:layout>
        <c:manualLayout>
          <c:xMode val="edge"/>
          <c:yMode val="edge"/>
          <c:x val="0.1116632383051701"/>
          <c:y val="2.83687943262411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37346900389957"/>
          <c:y val="0.15838174000010152"/>
          <c:w val="0.67750669353052273"/>
          <c:h val="0.68459383582854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Cycle!$Q$7</c:f>
              <c:strCache>
                <c:ptCount val="1"/>
                <c:pt idx="0">
                  <c:v>vISA   [Cor=0.96, Err=31.6]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Cycle!$D$347:$D$403</c:f>
              <c:numCache>
                <c:formatCode>General</c:formatCode>
                <c:ptCount val="57"/>
                <c:pt idx="0">
                  <c:v>441392.66599999997</c:v>
                </c:pt>
                <c:pt idx="1">
                  <c:v>398223.761</c:v>
                </c:pt>
                <c:pt idx="2">
                  <c:v>395775.185</c:v>
                </c:pt>
                <c:pt idx="3">
                  <c:v>61397.192999999999</c:v>
                </c:pt>
                <c:pt idx="4">
                  <c:v>66023.698000000004</c:v>
                </c:pt>
                <c:pt idx="5">
                  <c:v>68244.137000000002</c:v>
                </c:pt>
                <c:pt idx="6">
                  <c:v>69152.433999999994</c:v>
                </c:pt>
                <c:pt idx="7">
                  <c:v>68381.58600000001</c:v>
                </c:pt>
                <c:pt idx="8">
                  <c:v>99442.225999999995</c:v>
                </c:pt>
                <c:pt idx="9">
                  <c:v>68742.921000000002</c:v>
                </c:pt>
                <c:pt idx="10">
                  <c:v>66430.376999999993</c:v>
                </c:pt>
                <c:pt idx="11">
                  <c:v>68835.025999999998</c:v>
                </c:pt>
                <c:pt idx="12">
                  <c:v>69151.017000000007</c:v>
                </c:pt>
                <c:pt idx="13">
                  <c:v>68426.929999999993</c:v>
                </c:pt>
                <c:pt idx="14">
                  <c:v>101482.70599999999</c:v>
                </c:pt>
                <c:pt idx="15">
                  <c:v>105156.98699999999</c:v>
                </c:pt>
                <c:pt idx="16">
                  <c:v>67881.384999999995</c:v>
                </c:pt>
                <c:pt idx="17">
                  <c:v>66295.762000000002</c:v>
                </c:pt>
                <c:pt idx="18">
                  <c:v>68289.481</c:v>
                </c:pt>
                <c:pt idx="19">
                  <c:v>69061.745999999999</c:v>
                </c:pt>
                <c:pt idx="20">
                  <c:v>68698.994000000006</c:v>
                </c:pt>
                <c:pt idx="21">
                  <c:v>103341.81000000001</c:v>
                </c:pt>
                <c:pt idx="22">
                  <c:v>73777.521999999997</c:v>
                </c:pt>
                <c:pt idx="23">
                  <c:v>187231.04399999999</c:v>
                </c:pt>
                <c:pt idx="24">
                  <c:v>214892.30099999998</c:v>
                </c:pt>
                <c:pt idx="25">
                  <c:v>212625.101</c:v>
                </c:pt>
                <c:pt idx="26">
                  <c:v>211763.565</c:v>
                </c:pt>
                <c:pt idx="27">
                  <c:v>212398.38099999999</c:v>
                </c:pt>
                <c:pt idx="28">
                  <c:v>211355.46900000001</c:v>
                </c:pt>
                <c:pt idx="29">
                  <c:v>211672.87700000001</c:v>
                </c:pt>
                <c:pt idx="30">
                  <c:v>213668.01299999998</c:v>
                </c:pt>
                <c:pt idx="31">
                  <c:v>211400.81299999999</c:v>
                </c:pt>
                <c:pt idx="32">
                  <c:v>212398.38099999999</c:v>
                </c:pt>
                <c:pt idx="33">
                  <c:v>212489.06899999999</c:v>
                </c:pt>
                <c:pt idx="34">
                  <c:v>11472.031999999999</c:v>
                </c:pt>
                <c:pt idx="35">
                  <c:v>216568.61200000002</c:v>
                </c:pt>
                <c:pt idx="36">
                  <c:v>211944.94100000002</c:v>
                </c:pt>
                <c:pt idx="37">
                  <c:v>11201.385</c:v>
                </c:pt>
                <c:pt idx="38">
                  <c:v>217067.39599999998</c:v>
                </c:pt>
                <c:pt idx="39">
                  <c:v>211355.46900000001</c:v>
                </c:pt>
                <c:pt idx="40">
                  <c:v>11018.592000000001</c:v>
                </c:pt>
                <c:pt idx="41">
                  <c:v>216796.74900000001</c:v>
                </c:pt>
                <c:pt idx="42">
                  <c:v>211718.22100000002</c:v>
                </c:pt>
                <c:pt idx="43">
                  <c:v>11336</c:v>
                </c:pt>
                <c:pt idx="44">
                  <c:v>218021.03699999998</c:v>
                </c:pt>
                <c:pt idx="45">
                  <c:v>212353.03699999998</c:v>
                </c:pt>
                <c:pt idx="46">
                  <c:v>11562.72</c:v>
                </c:pt>
                <c:pt idx="47">
                  <c:v>216978.125</c:v>
                </c:pt>
                <c:pt idx="48">
                  <c:v>212534.413</c:v>
                </c:pt>
                <c:pt idx="49">
                  <c:v>12016.16</c:v>
                </c:pt>
                <c:pt idx="50">
                  <c:v>217522.25299999997</c:v>
                </c:pt>
                <c:pt idx="51">
                  <c:v>212579.75699999998</c:v>
                </c:pt>
                <c:pt idx="52">
                  <c:v>11472.031999999999</c:v>
                </c:pt>
                <c:pt idx="53">
                  <c:v>216842.09299999999</c:v>
                </c:pt>
                <c:pt idx="54">
                  <c:v>212353.03699999998</c:v>
                </c:pt>
                <c:pt idx="55">
                  <c:v>13285.791999999999</c:v>
                </c:pt>
                <c:pt idx="56">
                  <c:v>216524.685</c:v>
                </c:pt>
              </c:numCache>
            </c:numRef>
          </c:xVal>
          <c:yVal>
            <c:numRef>
              <c:f>Cycle!$E$347:$E$403</c:f>
              <c:numCache>
                <c:formatCode>General</c:formatCode>
                <c:ptCount val="57"/>
                <c:pt idx="0">
                  <c:v>544739</c:v>
                </c:pt>
                <c:pt idx="1">
                  <c:v>483188</c:v>
                </c:pt>
                <c:pt idx="2">
                  <c:v>474101</c:v>
                </c:pt>
                <c:pt idx="3">
                  <c:v>51909</c:v>
                </c:pt>
                <c:pt idx="4">
                  <c:v>54465</c:v>
                </c:pt>
                <c:pt idx="5">
                  <c:v>55726</c:v>
                </c:pt>
                <c:pt idx="6">
                  <c:v>57148</c:v>
                </c:pt>
                <c:pt idx="7">
                  <c:v>56927</c:v>
                </c:pt>
                <c:pt idx="8">
                  <c:v>122162</c:v>
                </c:pt>
                <c:pt idx="9">
                  <c:v>55290</c:v>
                </c:pt>
                <c:pt idx="10">
                  <c:v>54616</c:v>
                </c:pt>
                <c:pt idx="11">
                  <c:v>56401</c:v>
                </c:pt>
                <c:pt idx="12">
                  <c:v>56089</c:v>
                </c:pt>
                <c:pt idx="13">
                  <c:v>56346</c:v>
                </c:pt>
                <c:pt idx="14">
                  <c:v>120032</c:v>
                </c:pt>
                <c:pt idx="15">
                  <c:v>86706</c:v>
                </c:pt>
                <c:pt idx="16">
                  <c:v>52446</c:v>
                </c:pt>
                <c:pt idx="17">
                  <c:v>54898</c:v>
                </c:pt>
                <c:pt idx="18">
                  <c:v>55830</c:v>
                </c:pt>
                <c:pt idx="19">
                  <c:v>55736</c:v>
                </c:pt>
                <c:pt idx="20">
                  <c:v>55920</c:v>
                </c:pt>
                <c:pt idx="21">
                  <c:v>119891</c:v>
                </c:pt>
                <c:pt idx="22">
                  <c:v>63011</c:v>
                </c:pt>
                <c:pt idx="23">
                  <c:v>219059</c:v>
                </c:pt>
                <c:pt idx="24">
                  <c:v>264940</c:v>
                </c:pt>
                <c:pt idx="25">
                  <c:v>263127</c:v>
                </c:pt>
                <c:pt idx="26">
                  <c:v>262756</c:v>
                </c:pt>
                <c:pt idx="27">
                  <c:v>263047</c:v>
                </c:pt>
                <c:pt idx="28">
                  <c:v>262510</c:v>
                </c:pt>
                <c:pt idx="29">
                  <c:v>261482</c:v>
                </c:pt>
                <c:pt idx="30">
                  <c:v>264220</c:v>
                </c:pt>
                <c:pt idx="31">
                  <c:v>261684</c:v>
                </c:pt>
                <c:pt idx="32">
                  <c:v>262128</c:v>
                </c:pt>
                <c:pt idx="33">
                  <c:v>261774</c:v>
                </c:pt>
                <c:pt idx="34">
                  <c:v>22474</c:v>
                </c:pt>
                <c:pt idx="35">
                  <c:v>168288</c:v>
                </c:pt>
                <c:pt idx="36">
                  <c:v>270907</c:v>
                </c:pt>
                <c:pt idx="37">
                  <c:v>22113</c:v>
                </c:pt>
                <c:pt idx="38">
                  <c:v>168007</c:v>
                </c:pt>
                <c:pt idx="39">
                  <c:v>271522</c:v>
                </c:pt>
                <c:pt idx="40">
                  <c:v>22096</c:v>
                </c:pt>
                <c:pt idx="41">
                  <c:v>166833</c:v>
                </c:pt>
                <c:pt idx="42">
                  <c:v>271473</c:v>
                </c:pt>
                <c:pt idx="43">
                  <c:v>22185</c:v>
                </c:pt>
                <c:pt idx="44">
                  <c:v>167351</c:v>
                </c:pt>
                <c:pt idx="45">
                  <c:v>271097</c:v>
                </c:pt>
                <c:pt idx="46">
                  <c:v>22462</c:v>
                </c:pt>
                <c:pt idx="47">
                  <c:v>167175</c:v>
                </c:pt>
                <c:pt idx="48">
                  <c:v>271234</c:v>
                </c:pt>
                <c:pt idx="49">
                  <c:v>22826</c:v>
                </c:pt>
                <c:pt idx="50">
                  <c:v>166865</c:v>
                </c:pt>
                <c:pt idx="51">
                  <c:v>270948</c:v>
                </c:pt>
                <c:pt idx="52">
                  <c:v>22642</c:v>
                </c:pt>
                <c:pt idx="53">
                  <c:v>167228</c:v>
                </c:pt>
                <c:pt idx="54">
                  <c:v>271138</c:v>
                </c:pt>
                <c:pt idx="55">
                  <c:v>22590</c:v>
                </c:pt>
                <c:pt idx="56">
                  <c:v>168491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ED-418A-A615-25DF6DA2C874}"/>
            </c:ext>
          </c:extLst>
        </c:ser>
        <c:ser>
          <c:idx val="1"/>
          <c:order val="1"/>
          <c:tx>
            <c:strRef>
              <c:f>Cycle!$R$7</c:f>
              <c:strCache>
                <c:ptCount val="1"/>
                <c:pt idx="0">
                  <c:v>old mISA [Cor=0.951, Err=29.8]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Cycle!$D$347:$D$403</c:f>
              <c:numCache>
                <c:formatCode>General</c:formatCode>
                <c:ptCount val="57"/>
                <c:pt idx="0">
                  <c:v>441392.66599999997</c:v>
                </c:pt>
                <c:pt idx="1">
                  <c:v>398223.761</c:v>
                </c:pt>
                <c:pt idx="2">
                  <c:v>395775.185</c:v>
                </c:pt>
                <c:pt idx="3">
                  <c:v>61397.192999999999</c:v>
                </c:pt>
                <c:pt idx="4">
                  <c:v>66023.698000000004</c:v>
                </c:pt>
                <c:pt idx="5">
                  <c:v>68244.137000000002</c:v>
                </c:pt>
                <c:pt idx="6">
                  <c:v>69152.433999999994</c:v>
                </c:pt>
                <c:pt idx="7">
                  <c:v>68381.58600000001</c:v>
                </c:pt>
                <c:pt idx="8">
                  <c:v>99442.225999999995</c:v>
                </c:pt>
                <c:pt idx="9">
                  <c:v>68742.921000000002</c:v>
                </c:pt>
                <c:pt idx="10">
                  <c:v>66430.376999999993</c:v>
                </c:pt>
                <c:pt idx="11">
                  <c:v>68835.025999999998</c:v>
                </c:pt>
                <c:pt idx="12">
                  <c:v>69151.017000000007</c:v>
                </c:pt>
                <c:pt idx="13">
                  <c:v>68426.929999999993</c:v>
                </c:pt>
                <c:pt idx="14">
                  <c:v>101482.70599999999</c:v>
                </c:pt>
                <c:pt idx="15">
                  <c:v>105156.98699999999</c:v>
                </c:pt>
                <c:pt idx="16">
                  <c:v>67881.384999999995</c:v>
                </c:pt>
                <c:pt idx="17">
                  <c:v>66295.762000000002</c:v>
                </c:pt>
                <c:pt idx="18">
                  <c:v>68289.481</c:v>
                </c:pt>
                <c:pt idx="19">
                  <c:v>69061.745999999999</c:v>
                </c:pt>
                <c:pt idx="20">
                  <c:v>68698.994000000006</c:v>
                </c:pt>
                <c:pt idx="21">
                  <c:v>103341.81000000001</c:v>
                </c:pt>
                <c:pt idx="22">
                  <c:v>73777.521999999997</c:v>
                </c:pt>
                <c:pt idx="23">
                  <c:v>187231.04399999999</c:v>
                </c:pt>
                <c:pt idx="24">
                  <c:v>214892.30099999998</c:v>
                </c:pt>
                <c:pt idx="25">
                  <c:v>212625.101</c:v>
                </c:pt>
                <c:pt idx="26">
                  <c:v>211763.565</c:v>
                </c:pt>
                <c:pt idx="27">
                  <c:v>212398.38099999999</c:v>
                </c:pt>
                <c:pt idx="28">
                  <c:v>211355.46900000001</c:v>
                </c:pt>
                <c:pt idx="29">
                  <c:v>211672.87700000001</c:v>
                </c:pt>
                <c:pt idx="30">
                  <c:v>213668.01299999998</c:v>
                </c:pt>
                <c:pt idx="31">
                  <c:v>211400.81299999999</c:v>
                </c:pt>
                <c:pt idx="32">
                  <c:v>212398.38099999999</c:v>
                </c:pt>
                <c:pt idx="33">
                  <c:v>212489.06899999999</c:v>
                </c:pt>
                <c:pt idx="34">
                  <c:v>11472.031999999999</c:v>
                </c:pt>
                <c:pt idx="35">
                  <c:v>216568.61200000002</c:v>
                </c:pt>
                <c:pt idx="36">
                  <c:v>211944.94100000002</c:v>
                </c:pt>
                <c:pt idx="37">
                  <c:v>11201.385</c:v>
                </c:pt>
                <c:pt idx="38">
                  <c:v>217067.39599999998</c:v>
                </c:pt>
                <c:pt idx="39">
                  <c:v>211355.46900000001</c:v>
                </c:pt>
                <c:pt idx="40">
                  <c:v>11018.592000000001</c:v>
                </c:pt>
                <c:pt idx="41">
                  <c:v>216796.74900000001</c:v>
                </c:pt>
                <c:pt idx="42">
                  <c:v>211718.22100000002</c:v>
                </c:pt>
                <c:pt idx="43">
                  <c:v>11336</c:v>
                </c:pt>
                <c:pt idx="44">
                  <c:v>218021.03699999998</c:v>
                </c:pt>
                <c:pt idx="45">
                  <c:v>212353.03699999998</c:v>
                </c:pt>
                <c:pt idx="46">
                  <c:v>11562.72</c:v>
                </c:pt>
                <c:pt idx="47">
                  <c:v>216978.125</c:v>
                </c:pt>
                <c:pt idx="48">
                  <c:v>212534.413</c:v>
                </c:pt>
                <c:pt idx="49">
                  <c:v>12016.16</c:v>
                </c:pt>
                <c:pt idx="50">
                  <c:v>217522.25299999997</c:v>
                </c:pt>
                <c:pt idx="51">
                  <c:v>212579.75699999998</c:v>
                </c:pt>
                <c:pt idx="52">
                  <c:v>11472.031999999999</c:v>
                </c:pt>
                <c:pt idx="53">
                  <c:v>216842.09299999999</c:v>
                </c:pt>
                <c:pt idx="54">
                  <c:v>212353.03699999998</c:v>
                </c:pt>
                <c:pt idx="55">
                  <c:v>13285.791999999999</c:v>
                </c:pt>
                <c:pt idx="56">
                  <c:v>216524.685</c:v>
                </c:pt>
              </c:numCache>
            </c:numRef>
          </c:xVal>
          <c:yVal>
            <c:numRef>
              <c:f>Cycle!$F$347:$F$403</c:f>
              <c:numCache>
                <c:formatCode>General</c:formatCode>
                <c:ptCount val="57"/>
                <c:pt idx="0">
                  <c:v>634195</c:v>
                </c:pt>
                <c:pt idx="1">
                  <c:v>405081</c:v>
                </c:pt>
                <c:pt idx="2">
                  <c:v>451617</c:v>
                </c:pt>
                <c:pt idx="3">
                  <c:v>53764</c:v>
                </c:pt>
                <c:pt idx="4">
                  <c:v>54803</c:v>
                </c:pt>
                <c:pt idx="5">
                  <c:v>59686</c:v>
                </c:pt>
                <c:pt idx="6">
                  <c:v>58646</c:v>
                </c:pt>
                <c:pt idx="7">
                  <c:v>58493</c:v>
                </c:pt>
                <c:pt idx="8">
                  <c:v>111736</c:v>
                </c:pt>
                <c:pt idx="9">
                  <c:v>58872</c:v>
                </c:pt>
                <c:pt idx="10">
                  <c:v>55367</c:v>
                </c:pt>
                <c:pt idx="11">
                  <c:v>58501</c:v>
                </c:pt>
                <c:pt idx="12">
                  <c:v>58316</c:v>
                </c:pt>
                <c:pt idx="13">
                  <c:v>58521</c:v>
                </c:pt>
                <c:pt idx="14">
                  <c:v>108420</c:v>
                </c:pt>
                <c:pt idx="15">
                  <c:v>84835</c:v>
                </c:pt>
                <c:pt idx="16">
                  <c:v>56262</c:v>
                </c:pt>
                <c:pt idx="17">
                  <c:v>57087</c:v>
                </c:pt>
                <c:pt idx="18">
                  <c:v>59330</c:v>
                </c:pt>
                <c:pt idx="19">
                  <c:v>58493</c:v>
                </c:pt>
                <c:pt idx="20">
                  <c:v>58062</c:v>
                </c:pt>
                <c:pt idx="21">
                  <c:v>108250</c:v>
                </c:pt>
                <c:pt idx="22">
                  <c:v>62750</c:v>
                </c:pt>
                <c:pt idx="23">
                  <c:v>218390</c:v>
                </c:pt>
                <c:pt idx="24">
                  <c:v>264911</c:v>
                </c:pt>
                <c:pt idx="25">
                  <c:v>262927</c:v>
                </c:pt>
                <c:pt idx="26">
                  <c:v>262442</c:v>
                </c:pt>
                <c:pt idx="27">
                  <c:v>262695</c:v>
                </c:pt>
                <c:pt idx="28">
                  <c:v>262237</c:v>
                </c:pt>
                <c:pt idx="29">
                  <c:v>260810</c:v>
                </c:pt>
                <c:pt idx="30">
                  <c:v>262649</c:v>
                </c:pt>
                <c:pt idx="31">
                  <c:v>261695</c:v>
                </c:pt>
                <c:pt idx="32">
                  <c:v>261806</c:v>
                </c:pt>
                <c:pt idx="33">
                  <c:v>261384</c:v>
                </c:pt>
                <c:pt idx="34">
                  <c:v>22094</c:v>
                </c:pt>
                <c:pt idx="35">
                  <c:v>166607</c:v>
                </c:pt>
                <c:pt idx="36">
                  <c:v>270556</c:v>
                </c:pt>
                <c:pt idx="37">
                  <c:v>22109</c:v>
                </c:pt>
                <c:pt idx="38">
                  <c:v>166686</c:v>
                </c:pt>
                <c:pt idx="39">
                  <c:v>270580</c:v>
                </c:pt>
                <c:pt idx="40">
                  <c:v>22129</c:v>
                </c:pt>
                <c:pt idx="41">
                  <c:v>165961</c:v>
                </c:pt>
                <c:pt idx="42">
                  <c:v>270704</c:v>
                </c:pt>
                <c:pt idx="43">
                  <c:v>22151</c:v>
                </c:pt>
                <c:pt idx="44">
                  <c:v>167281</c:v>
                </c:pt>
                <c:pt idx="45">
                  <c:v>270744</c:v>
                </c:pt>
                <c:pt idx="46">
                  <c:v>22192</c:v>
                </c:pt>
                <c:pt idx="47">
                  <c:v>166915</c:v>
                </c:pt>
                <c:pt idx="48">
                  <c:v>270694</c:v>
                </c:pt>
                <c:pt idx="49">
                  <c:v>22310</c:v>
                </c:pt>
                <c:pt idx="50">
                  <c:v>167050</c:v>
                </c:pt>
                <c:pt idx="51">
                  <c:v>270917</c:v>
                </c:pt>
                <c:pt idx="52">
                  <c:v>22387</c:v>
                </c:pt>
                <c:pt idx="53">
                  <c:v>166095</c:v>
                </c:pt>
                <c:pt idx="54">
                  <c:v>270672</c:v>
                </c:pt>
                <c:pt idx="55">
                  <c:v>22248</c:v>
                </c:pt>
                <c:pt idx="56">
                  <c:v>167389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ED-418A-A615-25DF6DA2C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9949951"/>
        <c:axId val="1"/>
      </c:scatterChart>
      <c:valAx>
        <c:axId val="1579949951"/>
        <c:scaling>
          <c:logBase val="10"/>
          <c:orientation val="minMax"/>
          <c:max val="100000000"/>
          <c:min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Hardware</a:t>
                </a:r>
              </a:p>
            </c:rich>
          </c:tx>
          <c:layout>
            <c:manualLayout>
              <c:xMode val="edge"/>
              <c:yMode val="edge"/>
              <c:x val="0.47786907758689107"/>
              <c:y val="0.92686618234616225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  <c:max val="100000000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Simulation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915197274624161E-2"/>
              <c:y val="0.37410540316889784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9949951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601709905193532"/>
          <c:y val="0.15637561745787579"/>
          <c:w val="0.53078425814638341"/>
          <c:h val="0.12396614833203877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200" dirty="0"/>
              <a:t>Compute Balanced: Execution Cycles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800205476710743"/>
          <c:y val="0.12432619036740331"/>
          <c:w val="0.69139314752060188"/>
          <c:h val="0.71476649558070227"/>
        </c:manualLayout>
      </c:layout>
      <c:scatterChart>
        <c:scatterStyle val="lineMarker"/>
        <c:varyColors val="0"/>
        <c:ser>
          <c:idx val="0"/>
          <c:order val="0"/>
          <c:tx>
            <c:strRef>
              <c:f>Cycle!$Q$9</c:f>
              <c:strCache>
                <c:ptCount val="1"/>
                <c:pt idx="0">
                  <c:v>vISA   [Cor=0.961, Err=58.5]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Cycle!$D$521:$D$1797</c:f>
              <c:numCache>
                <c:formatCode>General</c:formatCode>
                <c:ptCount val="1277"/>
                <c:pt idx="0">
                  <c:v>295017.98300000001</c:v>
                </c:pt>
                <c:pt idx="1">
                  <c:v>6166.7840000000006</c:v>
                </c:pt>
                <c:pt idx="2">
                  <c:v>5622.6559999999999</c:v>
                </c:pt>
                <c:pt idx="3">
                  <c:v>10111.712</c:v>
                </c:pt>
                <c:pt idx="4">
                  <c:v>3491.4879999999998</c:v>
                </c:pt>
                <c:pt idx="5">
                  <c:v>9975.68</c:v>
                </c:pt>
                <c:pt idx="6">
                  <c:v>3446.1439999999998</c:v>
                </c:pt>
                <c:pt idx="7">
                  <c:v>9703.616</c:v>
                </c:pt>
                <c:pt idx="8">
                  <c:v>3446.1439999999998</c:v>
                </c:pt>
                <c:pt idx="9">
                  <c:v>9839.6479999999992</c:v>
                </c:pt>
                <c:pt idx="10">
                  <c:v>3446.1439999999998</c:v>
                </c:pt>
                <c:pt idx="11">
                  <c:v>9567.5839999999989</c:v>
                </c:pt>
                <c:pt idx="12">
                  <c:v>3446.1439999999998</c:v>
                </c:pt>
                <c:pt idx="13">
                  <c:v>9750.3770000000004</c:v>
                </c:pt>
                <c:pt idx="14">
                  <c:v>3446.1439999999998</c:v>
                </c:pt>
                <c:pt idx="15">
                  <c:v>9703.616</c:v>
                </c:pt>
                <c:pt idx="16">
                  <c:v>3446.1439999999998</c:v>
                </c:pt>
                <c:pt idx="17">
                  <c:v>9612.9279999999999</c:v>
                </c:pt>
                <c:pt idx="18">
                  <c:v>3446.1439999999998</c:v>
                </c:pt>
                <c:pt idx="19">
                  <c:v>9476.8959999999988</c:v>
                </c:pt>
                <c:pt idx="20">
                  <c:v>3627.52</c:v>
                </c:pt>
                <c:pt idx="21">
                  <c:v>9703.616</c:v>
                </c:pt>
                <c:pt idx="22">
                  <c:v>3627.52</c:v>
                </c:pt>
                <c:pt idx="23">
                  <c:v>9612.9279999999999</c:v>
                </c:pt>
                <c:pt idx="24">
                  <c:v>3400.7999999999997</c:v>
                </c:pt>
                <c:pt idx="25">
                  <c:v>9659.6890000000003</c:v>
                </c:pt>
                <c:pt idx="26">
                  <c:v>3400.7999999999997</c:v>
                </c:pt>
                <c:pt idx="27">
                  <c:v>9476.8959999999988</c:v>
                </c:pt>
                <c:pt idx="28">
                  <c:v>3446.1439999999998</c:v>
                </c:pt>
                <c:pt idx="29">
                  <c:v>9794.3040000000001</c:v>
                </c:pt>
                <c:pt idx="30">
                  <c:v>3400.7999999999997</c:v>
                </c:pt>
                <c:pt idx="31">
                  <c:v>9569.0010000000002</c:v>
                </c:pt>
                <c:pt idx="32">
                  <c:v>3491.4879999999998</c:v>
                </c:pt>
                <c:pt idx="33">
                  <c:v>9703.616</c:v>
                </c:pt>
                <c:pt idx="34">
                  <c:v>3446.1439999999998</c:v>
                </c:pt>
                <c:pt idx="35">
                  <c:v>9658.271999999999</c:v>
                </c:pt>
                <c:pt idx="36">
                  <c:v>3491.4879999999998</c:v>
                </c:pt>
                <c:pt idx="37">
                  <c:v>9705.0329999999994</c:v>
                </c:pt>
                <c:pt idx="38">
                  <c:v>3491.4879999999998</c:v>
                </c:pt>
                <c:pt idx="39">
                  <c:v>9567.5839999999989</c:v>
                </c:pt>
                <c:pt idx="40">
                  <c:v>3446.1439999999998</c:v>
                </c:pt>
                <c:pt idx="41">
                  <c:v>9569.0010000000002</c:v>
                </c:pt>
                <c:pt idx="42">
                  <c:v>3446.1439999999998</c:v>
                </c:pt>
                <c:pt idx="43">
                  <c:v>9476.8959999999988</c:v>
                </c:pt>
                <c:pt idx="44">
                  <c:v>3447.5609999999997</c:v>
                </c:pt>
                <c:pt idx="45">
                  <c:v>9612.9279999999999</c:v>
                </c:pt>
                <c:pt idx="46">
                  <c:v>3446.1439999999998</c:v>
                </c:pt>
                <c:pt idx="47">
                  <c:v>9614.3449999999993</c:v>
                </c:pt>
                <c:pt idx="48">
                  <c:v>3446.1439999999998</c:v>
                </c:pt>
                <c:pt idx="49">
                  <c:v>9431.5519999999997</c:v>
                </c:pt>
                <c:pt idx="50">
                  <c:v>3627.52</c:v>
                </c:pt>
                <c:pt idx="51">
                  <c:v>9476.8959999999988</c:v>
                </c:pt>
                <c:pt idx="52">
                  <c:v>3446.1439999999998</c:v>
                </c:pt>
                <c:pt idx="53">
                  <c:v>9523.6569999999992</c:v>
                </c:pt>
                <c:pt idx="54">
                  <c:v>3446.1439999999998</c:v>
                </c:pt>
                <c:pt idx="55">
                  <c:v>9476.8959999999988</c:v>
                </c:pt>
                <c:pt idx="56">
                  <c:v>3400.7999999999997</c:v>
                </c:pt>
                <c:pt idx="57">
                  <c:v>9431.5519999999997</c:v>
                </c:pt>
                <c:pt idx="58">
                  <c:v>3400.7999999999997</c:v>
                </c:pt>
                <c:pt idx="59">
                  <c:v>9386.2079999999987</c:v>
                </c:pt>
                <c:pt idx="60">
                  <c:v>3672.864</c:v>
                </c:pt>
                <c:pt idx="61">
                  <c:v>9612.9279999999999</c:v>
                </c:pt>
                <c:pt idx="62">
                  <c:v>3400.7999999999997</c:v>
                </c:pt>
                <c:pt idx="63">
                  <c:v>9386.2079999999987</c:v>
                </c:pt>
                <c:pt idx="64">
                  <c:v>3446.1439999999998</c:v>
                </c:pt>
                <c:pt idx="65">
                  <c:v>9340.8639999999996</c:v>
                </c:pt>
                <c:pt idx="66">
                  <c:v>3446.1439999999998</c:v>
                </c:pt>
                <c:pt idx="67">
                  <c:v>9478.3130000000001</c:v>
                </c:pt>
                <c:pt idx="68">
                  <c:v>3446.1439999999998</c:v>
                </c:pt>
                <c:pt idx="69">
                  <c:v>9476.8959999999988</c:v>
                </c:pt>
                <c:pt idx="70">
                  <c:v>3400.7999999999997</c:v>
                </c:pt>
                <c:pt idx="71">
                  <c:v>9386.2079999999987</c:v>
                </c:pt>
                <c:pt idx="72">
                  <c:v>3400.7999999999997</c:v>
                </c:pt>
                <c:pt idx="73">
                  <c:v>9478.3130000000001</c:v>
                </c:pt>
                <c:pt idx="74">
                  <c:v>3400.7999999999997</c:v>
                </c:pt>
                <c:pt idx="75">
                  <c:v>9340.8639999999996</c:v>
                </c:pt>
                <c:pt idx="76">
                  <c:v>3400.7999999999997</c:v>
                </c:pt>
                <c:pt idx="77">
                  <c:v>9476.8959999999988</c:v>
                </c:pt>
                <c:pt idx="78">
                  <c:v>3400.7999999999997</c:v>
                </c:pt>
                <c:pt idx="79">
                  <c:v>9340.8639999999996</c:v>
                </c:pt>
                <c:pt idx="80">
                  <c:v>3402.2169999999996</c:v>
                </c:pt>
                <c:pt idx="81">
                  <c:v>9340.8639999999996</c:v>
                </c:pt>
                <c:pt idx="82">
                  <c:v>3446.1439999999998</c:v>
                </c:pt>
                <c:pt idx="83">
                  <c:v>9251.5930000000008</c:v>
                </c:pt>
                <c:pt idx="84">
                  <c:v>3400.7999999999997</c:v>
                </c:pt>
                <c:pt idx="85">
                  <c:v>9431.5519999999997</c:v>
                </c:pt>
                <c:pt idx="86">
                  <c:v>3402.2169999999996</c:v>
                </c:pt>
                <c:pt idx="87">
                  <c:v>9703.616</c:v>
                </c:pt>
                <c:pt idx="88">
                  <c:v>3400.7999999999997</c:v>
                </c:pt>
                <c:pt idx="89">
                  <c:v>9342.2810000000009</c:v>
                </c:pt>
                <c:pt idx="90">
                  <c:v>3355.4559999999997</c:v>
                </c:pt>
                <c:pt idx="91">
                  <c:v>9295.5199999999986</c:v>
                </c:pt>
                <c:pt idx="92">
                  <c:v>3355.4559999999997</c:v>
                </c:pt>
                <c:pt idx="93">
                  <c:v>9386.2079999999987</c:v>
                </c:pt>
                <c:pt idx="94">
                  <c:v>3356.8730000000005</c:v>
                </c:pt>
                <c:pt idx="95">
                  <c:v>9295.5199999999986</c:v>
                </c:pt>
                <c:pt idx="96">
                  <c:v>3400.7999999999997</c:v>
                </c:pt>
                <c:pt idx="97">
                  <c:v>9251.5930000000008</c:v>
                </c:pt>
                <c:pt idx="98">
                  <c:v>3400.7999999999997</c:v>
                </c:pt>
                <c:pt idx="99">
                  <c:v>9250.1759999999995</c:v>
                </c:pt>
                <c:pt idx="100">
                  <c:v>3400.7999999999997</c:v>
                </c:pt>
                <c:pt idx="101">
                  <c:v>9295.5199999999986</c:v>
                </c:pt>
                <c:pt idx="102">
                  <c:v>3355.4559999999997</c:v>
                </c:pt>
                <c:pt idx="103">
                  <c:v>9250.1759999999995</c:v>
                </c:pt>
                <c:pt idx="104">
                  <c:v>3400.7999999999997</c:v>
                </c:pt>
                <c:pt idx="105">
                  <c:v>9250.1759999999995</c:v>
                </c:pt>
                <c:pt idx="106">
                  <c:v>3400.7999999999997</c:v>
                </c:pt>
                <c:pt idx="107">
                  <c:v>9250.1759999999995</c:v>
                </c:pt>
                <c:pt idx="108">
                  <c:v>3355.4559999999997</c:v>
                </c:pt>
                <c:pt idx="109">
                  <c:v>9342.2810000000009</c:v>
                </c:pt>
                <c:pt idx="110">
                  <c:v>3400.7999999999997</c:v>
                </c:pt>
                <c:pt idx="111">
                  <c:v>9340.8639999999996</c:v>
                </c:pt>
                <c:pt idx="112">
                  <c:v>3355.4559999999997</c:v>
                </c:pt>
                <c:pt idx="113">
                  <c:v>9340.8639999999996</c:v>
                </c:pt>
                <c:pt idx="114">
                  <c:v>3355.4559999999997</c:v>
                </c:pt>
                <c:pt idx="115">
                  <c:v>9160.9050000000007</c:v>
                </c:pt>
                <c:pt idx="116">
                  <c:v>3355.4559999999997</c:v>
                </c:pt>
                <c:pt idx="117">
                  <c:v>9295.5199999999986</c:v>
                </c:pt>
                <c:pt idx="118">
                  <c:v>3355.4559999999997</c:v>
                </c:pt>
                <c:pt idx="119">
                  <c:v>9159.4880000000012</c:v>
                </c:pt>
                <c:pt idx="120">
                  <c:v>3355.4559999999997</c:v>
                </c:pt>
                <c:pt idx="121">
                  <c:v>9342.2810000000009</c:v>
                </c:pt>
                <c:pt idx="122">
                  <c:v>3355.4559999999997</c:v>
                </c:pt>
                <c:pt idx="123">
                  <c:v>9204.8320000000003</c:v>
                </c:pt>
                <c:pt idx="124">
                  <c:v>3355.4559999999997</c:v>
                </c:pt>
                <c:pt idx="125">
                  <c:v>9386.2079999999987</c:v>
                </c:pt>
                <c:pt idx="126">
                  <c:v>3491.4879999999998</c:v>
                </c:pt>
                <c:pt idx="127">
                  <c:v>9705.0329999999994</c:v>
                </c:pt>
                <c:pt idx="128">
                  <c:v>3310.1119999999996</c:v>
                </c:pt>
                <c:pt idx="129">
                  <c:v>9250.1759999999995</c:v>
                </c:pt>
                <c:pt idx="130">
                  <c:v>3310.1119999999996</c:v>
                </c:pt>
                <c:pt idx="131">
                  <c:v>9114.1440000000002</c:v>
                </c:pt>
                <c:pt idx="132">
                  <c:v>3400.7999999999997</c:v>
                </c:pt>
                <c:pt idx="133">
                  <c:v>9204.8320000000003</c:v>
                </c:pt>
                <c:pt idx="134">
                  <c:v>3400.7999999999997</c:v>
                </c:pt>
                <c:pt idx="135">
                  <c:v>9204.8320000000003</c:v>
                </c:pt>
                <c:pt idx="136">
                  <c:v>3310.1119999999996</c:v>
                </c:pt>
                <c:pt idx="137">
                  <c:v>9114.1440000000002</c:v>
                </c:pt>
                <c:pt idx="138">
                  <c:v>3355.4559999999997</c:v>
                </c:pt>
                <c:pt idx="139">
                  <c:v>9295.5199999999986</c:v>
                </c:pt>
                <c:pt idx="140">
                  <c:v>3310.1119999999996</c:v>
                </c:pt>
                <c:pt idx="141">
                  <c:v>9250.1759999999995</c:v>
                </c:pt>
                <c:pt idx="142">
                  <c:v>3355.4559999999997</c:v>
                </c:pt>
                <c:pt idx="143">
                  <c:v>9206.2489999999998</c:v>
                </c:pt>
                <c:pt idx="144">
                  <c:v>3310.1119999999996</c:v>
                </c:pt>
                <c:pt idx="145">
                  <c:v>9114.1440000000002</c:v>
                </c:pt>
                <c:pt idx="146">
                  <c:v>3355.4559999999997</c:v>
                </c:pt>
                <c:pt idx="147">
                  <c:v>9068.8000000000011</c:v>
                </c:pt>
                <c:pt idx="148">
                  <c:v>3355.4559999999997</c:v>
                </c:pt>
                <c:pt idx="149">
                  <c:v>9204.8320000000003</c:v>
                </c:pt>
                <c:pt idx="150">
                  <c:v>3400.7999999999997</c:v>
                </c:pt>
                <c:pt idx="151">
                  <c:v>9159.4880000000012</c:v>
                </c:pt>
                <c:pt idx="152">
                  <c:v>3355.4559999999997</c:v>
                </c:pt>
                <c:pt idx="153">
                  <c:v>9068.8000000000011</c:v>
                </c:pt>
                <c:pt idx="154">
                  <c:v>3355.4559999999997</c:v>
                </c:pt>
                <c:pt idx="155">
                  <c:v>9068.8000000000011</c:v>
                </c:pt>
                <c:pt idx="156">
                  <c:v>3400.7999999999997</c:v>
                </c:pt>
                <c:pt idx="157">
                  <c:v>9159.4880000000012</c:v>
                </c:pt>
                <c:pt idx="158">
                  <c:v>3355.4559999999997</c:v>
                </c:pt>
                <c:pt idx="159">
                  <c:v>9068.8000000000011</c:v>
                </c:pt>
                <c:pt idx="160">
                  <c:v>3355.4559999999997</c:v>
                </c:pt>
                <c:pt idx="161">
                  <c:v>9023.4560000000001</c:v>
                </c:pt>
                <c:pt idx="162">
                  <c:v>3355.4559999999997</c:v>
                </c:pt>
                <c:pt idx="163">
                  <c:v>9068.8000000000011</c:v>
                </c:pt>
                <c:pt idx="164">
                  <c:v>3310.1119999999996</c:v>
                </c:pt>
                <c:pt idx="165">
                  <c:v>9068.8000000000011</c:v>
                </c:pt>
                <c:pt idx="166">
                  <c:v>3355.4559999999997</c:v>
                </c:pt>
                <c:pt idx="167">
                  <c:v>9068.8000000000011</c:v>
                </c:pt>
                <c:pt idx="168">
                  <c:v>3310.1119999999996</c:v>
                </c:pt>
                <c:pt idx="169">
                  <c:v>9159.4880000000012</c:v>
                </c:pt>
                <c:pt idx="170">
                  <c:v>3310.1119999999996</c:v>
                </c:pt>
                <c:pt idx="171">
                  <c:v>8978.112000000001</c:v>
                </c:pt>
                <c:pt idx="172">
                  <c:v>3310.1119999999996</c:v>
                </c:pt>
                <c:pt idx="173">
                  <c:v>8978.112000000001</c:v>
                </c:pt>
                <c:pt idx="174">
                  <c:v>3310.1119999999996</c:v>
                </c:pt>
                <c:pt idx="175">
                  <c:v>9068.8000000000011</c:v>
                </c:pt>
                <c:pt idx="176">
                  <c:v>3310.1119999999996</c:v>
                </c:pt>
                <c:pt idx="177">
                  <c:v>9024.8729999999996</c:v>
                </c:pt>
                <c:pt idx="178">
                  <c:v>3355.4559999999997</c:v>
                </c:pt>
                <c:pt idx="179">
                  <c:v>9023.4560000000001</c:v>
                </c:pt>
                <c:pt idx="180">
                  <c:v>3310.1119999999996</c:v>
                </c:pt>
                <c:pt idx="181">
                  <c:v>9023.4560000000001</c:v>
                </c:pt>
                <c:pt idx="182">
                  <c:v>3310.1119999999996</c:v>
                </c:pt>
                <c:pt idx="183">
                  <c:v>9023.4560000000001</c:v>
                </c:pt>
                <c:pt idx="184">
                  <c:v>3310.1119999999996</c:v>
                </c:pt>
                <c:pt idx="185">
                  <c:v>8978.112000000001</c:v>
                </c:pt>
                <c:pt idx="186">
                  <c:v>3264.7679999999996</c:v>
                </c:pt>
                <c:pt idx="187">
                  <c:v>8978.112000000001</c:v>
                </c:pt>
                <c:pt idx="188">
                  <c:v>3491.4879999999998</c:v>
                </c:pt>
                <c:pt idx="189">
                  <c:v>8978.112000000001</c:v>
                </c:pt>
                <c:pt idx="190">
                  <c:v>3310.1119999999996</c:v>
                </c:pt>
                <c:pt idx="191">
                  <c:v>9023.4560000000001</c:v>
                </c:pt>
                <c:pt idx="192">
                  <c:v>3355.4559999999997</c:v>
                </c:pt>
                <c:pt idx="193">
                  <c:v>9023.4560000000001</c:v>
                </c:pt>
                <c:pt idx="194">
                  <c:v>3310.1119999999996</c:v>
                </c:pt>
                <c:pt idx="195">
                  <c:v>9023.4560000000001</c:v>
                </c:pt>
                <c:pt idx="196">
                  <c:v>3310.1119999999996</c:v>
                </c:pt>
                <c:pt idx="197">
                  <c:v>8978.112000000001</c:v>
                </c:pt>
                <c:pt idx="198">
                  <c:v>3264.7679999999996</c:v>
                </c:pt>
                <c:pt idx="199">
                  <c:v>9023.4560000000001</c:v>
                </c:pt>
                <c:pt idx="200">
                  <c:v>3310.1119999999996</c:v>
                </c:pt>
                <c:pt idx="201">
                  <c:v>8978.112000000001</c:v>
                </c:pt>
                <c:pt idx="202">
                  <c:v>3264.7679999999996</c:v>
                </c:pt>
                <c:pt idx="203">
                  <c:v>8978.112000000001</c:v>
                </c:pt>
                <c:pt idx="204">
                  <c:v>3310.1119999999996</c:v>
                </c:pt>
                <c:pt idx="205">
                  <c:v>8979.5290000000005</c:v>
                </c:pt>
                <c:pt idx="206">
                  <c:v>3264.7679999999996</c:v>
                </c:pt>
                <c:pt idx="207">
                  <c:v>9023.4560000000001</c:v>
                </c:pt>
                <c:pt idx="208">
                  <c:v>3264.7679999999996</c:v>
                </c:pt>
                <c:pt idx="209">
                  <c:v>9023.4560000000001</c:v>
                </c:pt>
                <c:pt idx="210">
                  <c:v>3310.1119999999996</c:v>
                </c:pt>
                <c:pt idx="211">
                  <c:v>8978.112000000001</c:v>
                </c:pt>
                <c:pt idx="212">
                  <c:v>3310.1119999999996</c:v>
                </c:pt>
                <c:pt idx="213">
                  <c:v>8978.112000000001</c:v>
                </c:pt>
                <c:pt idx="214">
                  <c:v>3264.7679999999996</c:v>
                </c:pt>
                <c:pt idx="215">
                  <c:v>9023.4560000000001</c:v>
                </c:pt>
                <c:pt idx="216">
                  <c:v>3264.7679999999996</c:v>
                </c:pt>
                <c:pt idx="217">
                  <c:v>9023.4560000000001</c:v>
                </c:pt>
                <c:pt idx="218">
                  <c:v>3310.1119999999996</c:v>
                </c:pt>
                <c:pt idx="219">
                  <c:v>9023.4560000000001</c:v>
                </c:pt>
                <c:pt idx="220">
                  <c:v>3264.7679999999996</c:v>
                </c:pt>
                <c:pt idx="221">
                  <c:v>8978.112000000001</c:v>
                </c:pt>
                <c:pt idx="222">
                  <c:v>3264.7679999999996</c:v>
                </c:pt>
                <c:pt idx="223">
                  <c:v>8978.112000000001</c:v>
                </c:pt>
                <c:pt idx="224">
                  <c:v>3310.1119999999996</c:v>
                </c:pt>
                <c:pt idx="225">
                  <c:v>9023.4560000000001</c:v>
                </c:pt>
                <c:pt idx="226">
                  <c:v>3310.1119999999996</c:v>
                </c:pt>
                <c:pt idx="227">
                  <c:v>8978.112000000001</c:v>
                </c:pt>
                <c:pt idx="228">
                  <c:v>3310.1119999999996</c:v>
                </c:pt>
                <c:pt idx="229">
                  <c:v>9023.4560000000001</c:v>
                </c:pt>
                <c:pt idx="230">
                  <c:v>3310.1119999999996</c:v>
                </c:pt>
                <c:pt idx="231">
                  <c:v>8934.1849999999995</c:v>
                </c:pt>
                <c:pt idx="232">
                  <c:v>3310.1119999999996</c:v>
                </c:pt>
                <c:pt idx="233">
                  <c:v>8978.112000000001</c:v>
                </c:pt>
                <c:pt idx="234">
                  <c:v>3310.1119999999996</c:v>
                </c:pt>
                <c:pt idx="235">
                  <c:v>8979.5290000000005</c:v>
                </c:pt>
                <c:pt idx="236">
                  <c:v>3310.1119999999996</c:v>
                </c:pt>
                <c:pt idx="237">
                  <c:v>8978.112000000001</c:v>
                </c:pt>
                <c:pt idx="238">
                  <c:v>3310.1119999999996</c:v>
                </c:pt>
                <c:pt idx="239">
                  <c:v>8932.768</c:v>
                </c:pt>
                <c:pt idx="240">
                  <c:v>3310.1119999999996</c:v>
                </c:pt>
                <c:pt idx="241">
                  <c:v>9024.8729999999996</c:v>
                </c:pt>
                <c:pt idx="242">
                  <c:v>3310.1119999999996</c:v>
                </c:pt>
                <c:pt idx="243">
                  <c:v>9204.8320000000003</c:v>
                </c:pt>
                <c:pt idx="244">
                  <c:v>3264.7679999999996</c:v>
                </c:pt>
                <c:pt idx="245">
                  <c:v>8978.112000000001</c:v>
                </c:pt>
                <c:pt idx="246">
                  <c:v>3310.1119999999996</c:v>
                </c:pt>
                <c:pt idx="247">
                  <c:v>8978.112000000001</c:v>
                </c:pt>
                <c:pt idx="248">
                  <c:v>3310.1119999999996</c:v>
                </c:pt>
                <c:pt idx="249">
                  <c:v>8978.112000000001</c:v>
                </c:pt>
                <c:pt idx="250">
                  <c:v>3310.1119999999996</c:v>
                </c:pt>
                <c:pt idx="251">
                  <c:v>8978.112000000001</c:v>
                </c:pt>
                <c:pt idx="252">
                  <c:v>3310.1119999999996</c:v>
                </c:pt>
                <c:pt idx="253">
                  <c:v>8932.768</c:v>
                </c:pt>
                <c:pt idx="254">
                  <c:v>3264.7679999999996</c:v>
                </c:pt>
                <c:pt idx="255">
                  <c:v>8978.112000000001</c:v>
                </c:pt>
                <c:pt idx="256">
                  <c:v>3264.7679999999996</c:v>
                </c:pt>
                <c:pt idx="257">
                  <c:v>8978.112000000001</c:v>
                </c:pt>
                <c:pt idx="258">
                  <c:v>3310.1119999999996</c:v>
                </c:pt>
                <c:pt idx="259">
                  <c:v>8978.112000000001</c:v>
                </c:pt>
                <c:pt idx="260">
                  <c:v>3310.1119999999996</c:v>
                </c:pt>
                <c:pt idx="261">
                  <c:v>8932.768</c:v>
                </c:pt>
                <c:pt idx="262">
                  <c:v>3264.7679999999996</c:v>
                </c:pt>
                <c:pt idx="263">
                  <c:v>8978.112000000001</c:v>
                </c:pt>
                <c:pt idx="264">
                  <c:v>3310.1119999999996</c:v>
                </c:pt>
                <c:pt idx="265">
                  <c:v>8978.112000000001</c:v>
                </c:pt>
                <c:pt idx="266">
                  <c:v>3310.1119999999996</c:v>
                </c:pt>
                <c:pt idx="267">
                  <c:v>8978.112000000001</c:v>
                </c:pt>
                <c:pt idx="268">
                  <c:v>3310.1119999999996</c:v>
                </c:pt>
                <c:pt idx="269">
                  <c:v>8979.5290000000005</c:v>
                </c:pt>
                <c:pt idx="270">
                  <c:v>3310.1119999999996</c:v>
                </c:pt>
                <c:pt idx="271">
                  <c:v>9024.8729999999996</c:v>
                </c:pt>
                <c:pt idx="272">
                  <c:v>3310.1119999999996</c:v>
                </c:pt>
                <c:pt idx="273">
                  <c:v>8978.112000000001</c:v>
                </c:pt>
                <c:pt idx="274">
                  <c:v>3310.1119999999996</c:v>
                </c:pt>
                <c:pt idx="275">
                  <c:v>8978.112000000001</c:v>
                </c:pt>
                <c:pt idx="276">
                  <c:v>3310.1119999999996</c:v>
                </c:pt>
                <c:pt idx="277">
                  <c:v>8932.768</c:v>
                </c:pt>
                <c:pt idx="278">
                  <c:v>3310.1119999999996</c:v>
                </c:pt>
                <c:pt idx="279">
                  <c:v>8978.112000000001</c:v>
                </c:pt>
                <c:pt idx="280">
                  <c:v>3310.1119999999996</c:v>
                </c:pt>
                <c:pt idx="281">
                  <c:v>8978.112000000001</c:v>
                </c:pt>
                <c:pt idx="282">
                  <c:v>3310.1119999999996</c:v>
                </c:pt>
                <c:pt idx="283">
                  <c:v>8932.768</c:v>
                </c:pt>
                <c:pt idx="284">
                  <c:v>3310.1119999999996</c:v>
                </c:pt>
                <c:pt idx="285">
                  <c:v>8932.768</c:v>
                </c:pt>
                <c:pt idx="286">
                  <c:v>3310.1119999999996</c:v>
                </c:pt>
                <c:pt idx="287">
                  <c:v>8932.768</c:v>
                </c:pt>
                <c:pt idx="288">
                  <c:v>3311.5290000000005</c:v>
                </c:pt>
                <c:pt idx="289">
                  <c:v>8932.768</c:v>
                </c:pt>
                <c:pt idx="290">
                  <c:v>3310.1119999999996</c:v>
                </c:pt>
                <c:pt idx="291">
                  <c:v>8934.1849999999995</c:v>
                </c:pt>
                <c:pt idx="292">
                  <c:v>3310.1119999999996</c:v>
                </c:pt>
                <c:pt idx="293">
                  <c:v>8932.768</c:v>
                </c:pt>
                <c:pt idx="294">
                  <c:v>3311.5290000000005</c:v>
                </c:pt>
                <c:pt idx="295">
                  <c:v>8932.768</c:v>
                </c:pt>
                <c:pt idx="296">
                  <c:v>3310.1119999999996</c:v>
                </c:pt>
                <c:pt idx="297">
                  <c:v>8932.768</c:v>
                </c:pt>
                <c:pt idx="298">
                  <c:v>3311.5290000000005</c:v>
                </c:pt>
                <c:pt idx="299">
                  <c:v>8932.768</c:v>
                </c:pt>
                <c:pt idx="300">
                  <c:v>3264.7679999999996</c:v>
                </c:pt>
                <c:pt idx="301">
                  <c:v>8978.112000000001</c:v>
                </c:pt>
                <c:pt idx="302">
                  <c:v>3264.7679999999996</c:v>
                </c:pt>
                <c:pt idx="303">
                  <c:v>8978.112000000001</c:v>
                </c:pt>
                <c:pt idx="304">
                  <c:v>3310.1119999999996</c:v>
                </c:pt>
                <c:pt idx="305">
                  <c:v>8978.112000000001</c:v>
                </c:pt>
                <c:pt idx="306">
                  <c:v>3491.4879999999998</c:v>
                </c:pt>
                <c:pt idx="307">
                  <c:v>8978.112000000001</c:v>
                </c:pt>
                <c:pt idx="308">
                  <c:v>3310.1119999999996</c:v>
                </c:pt>
                <c:pt idx="309">
                  <c:v>8932.768</c:v>
                </c:pt>
                <c:pt idx="310">
                  <c:v>3311.5290000000005</c:v>
                </c:pt>
                <c:pt idx="311">
                  <c:v>8932.768</c:v>
                </c:pt>
                <c:pt idx="312">
                  <c:v>3310.1119999999996</c:v>
                </c:pt>
                <c:pt idx="313">
                  <c:v>8934.1849999999995</c:v>
                </c:pt>
                <c:pt idx="314">
                  <c:v>3310.1119999999996</c:v>
                </c:pt>
                <c:pt idx="315">
                  <c:v>8978.112000000001</c:v>
                </c:pt>
                <c:pt idx="316">
                  <c:v>3311.5290000000005</c:v>
                </c:pt>
                <c:pt idx="317">
                  <c:v>8932.768</c:v>
                </c:pt>
                <c:pt idx="318">
                  <c:v>3310.1119999999996</c:v>
                </c:pt>
                <c:pt idx="319">
                  <c:v>8934.1849999999995</c:v>
                </c:pt>
                <c:pt idx="320">
                  <c:v>3310.1119999999996</c:v>
                </c:pt>
                <c:pt idx="321">
                  <c:v>8978.112000000001</c:v>
                </c:pt>
                <c:pt idx="322">
                  <c:v>3310.1119999999996</c:v>
                </c:pt>
                <c:pt idx="323">
                  <c:v>8978.112000000001</c:v>
                </c:pt>
                <c:pt idx="324">
                  <c:v>3264.7679999999996</c:v>
                </c:pt>
                <c:pt idx="325">
                  <c:v>8978.112000000001</c:v>
                </c:pt>
                <c:pt idx="326">
                  <c:v>3310.1119999999996</c:v>
                </c:pt>
                <c:pt idx="327">
                  <c:v>8932.768</c:v>
                </c:pt>
                <c:pt idx="328">
                  <c:v>3310.1119999999996</c:v>
                </c:pt>
                <c:pt idx="329">
                  <c:v>8934.1849999999995</c:v>
                </c:pt>
                <c:pt idx="330">
                  <c:v>3310.1119999999996</c:v>
                </c:pt>
                <c:pt idx="331">
                  <c:v>8978.112000000001</c:v>
                </c:pt>
                <c:pt idx="332">
                  <c:v>3310.1119999999996</c:v>
                </c:pt>
                <c:pt idx="333">
                  <c:v>8979.5290000000005</c:v>
                </c:pt>
                <c:pt idx="334">
                  <c:v>3536.8319999999999</c:v>
                </c:pt>
                <c:pt idx="335">
                  <c:v>8932.768</c:v>
                </c:pt>
                <c:pt idx="336">
                  <c:v>3264.7679999999996</c:v>
                </c:pt>
                <c:pt idx="337">
                  <c:v>8978.112000000001</c:v>
                </c:pt>
                <c:pt idx="338">
                  <c:v>3264.7679999999996</c:v>
                </c:pt>
                <c:pt idx="339">
                  <c:v>8979.5290000000005</c:v>
                </c:pt>
                <c:pt idx="340">
                  <c:v>3310.1119999999996</c:v>
                </c:pt>
                <c:pt idx="341">
                  <c:v>8978.112000000001</c:v>
                </c:pt>
                <c:pt idx="342">
                  <c:v>3264.7679999999996</c:v>
                </c:pt>
                <c:pt idx="343">
                  <c:v>8978.112000000001</c:v>
                </c:pt>
                <c:pt idx="344">
                  <c:v>3310.1119999999996</c:v>
                </c:pt>
                <c:pt idx="345">
                  <c:v>8978.112000000001</c:v>
                </c:pt>
                <c:pt idx="346">
                  <c:v>3266.1850000000004</c:v>
                </c:pt>
                <c:pt idx="347">
                  <c:v>8978.112000000001</c:v>
                </c:pt>
                <c:pt idx="348">
                  <c:v>3264.7679999999996</c:v>
                </c:pt>
                <c:pt idx="349">
                  <c:v>8934.1849999999995</c:v>
                </c:pt>
                <c:pt idx="350">
                  <c:v>3264.7679999999996</c:v>
                </c:pt>
                <c:pt idx="351">
                  <c:v>9068.8000000000011</c:v>
                </c:pt>
                <c:pt idx="352">
                  <c:v>3310.1119999999996</c:v>
                </c:pt>
                <c:pt idx="353">
                  <c:v>8932.768</c:v>
                </c:pt>
                <c:pt idx="354">
                  <c:v>3264.7679999999996</c:v>
                </c:pt>
                <c:pt idx="355">
                  <c:v>8934.1849999999995</c:v>
                </c:pt>
                <c:pt idx="356">
                  <c:v>3264.7679999999996</c:v>
                </c:pt>
                <c:pt idx="357">
                  <c:v>8932.768</c:v>
                </c:pt>
                <c:pt idx="358">
                  <c:v>3310.1119999999996</c:v>
                </c:pt>
                <c:pt idx="359">
                  <c:v>8932.768</c:v>
                </c:pt>
                <c:pt idx="360">
                  <c:v>3264.7679999999996</c:v>
                </c:pt>
                <c:pt idx="361">
                  <c:v>8978.112000000001</c:v>
                </c:pt>
                <c:pt idx="362">
                  <c:v>3264.7679999999996</c:v>
                </c:pt>
                <c:pt idx="363">
                  <c:v>8978.112000000001</c:v>
                </c:pt>
                <c:pt idx="364">
                  <c:v>3264.7679999999996</c:v>
                </c:pt>
                <c:pt idx="365">
                  <c:v>8934.1849999999995</c:v>
                </c:pt>
                <c:pt idx="366">
                  <c:v>3264.7679999999996</c:v>
                </c:pt>
                <c:pt idx="367">
                  <c:v>8978.112000000001</c:v>
                </c:pt>
                <c:pt idx="368">
                  <c:v>3264.7679999999996</c:v>
                </c:pt>
                <c:pt idx="369">
                  <c:v>9024.8729999999996</c:v>
                </c:pt>
                <c:pt idx="370">
                  <c:v>3264.7679999999996</c:v>
                </c:pt>
                <c:pt idx="371">
                  <c:v>8978.112000000001</c:v>
                </c:pt>
                <c:pt idx="372">
                  <c:v>3264.7679999999996</c:v>
                </c:pt>
                <c:pt idx="373">
                  <c:v>8978.112000000001</c:v>
                </c:pt>
                <c:pt idx="374">
                  <c:v>3264.7679999999996</c:v>
                </c:pt>
                <c:pt idx="375">
                  <c:v>8978.112000000001</c:v>
                </c:pt>
                <c:pt idx="376">
                  <c:v>3264.7679999999996</c:v>
                </c:pt>
                <c:pt idx="377">
                  <c:v>8978.112000000001</c:v>
                </c:pt>
                <c:pt idx="378">
                  <c:v>3264.7679999999996</c:v>
                </c:pt>
                <c:pt idx="379">
                  <c:v>8932.768</c:v>
                </c:pt>
                <c:pt idx="380">
                  <c:v>3264.7679999999996</c:v>
                </c:pt>
                <c:pt idx="381">
                  <c:v>9024.8729999999996</c:v>
                </c:pt>
                <c:pt idx="382">
                  <c:v>3266.1850000000004</c:v>
                </c:pt>
                <c:pt idx="383">
                  <c:v>8978.112000000001</c:v>
                </c:pt>
                <c:pt idx="384">
                  <c:v>3264.7679999999996</c:v>
                </c:pt>
                <c:pt idx="385">
                  <c:v>8979.5290000000005</c:v>
                </c:pt>
                <c:pt idx="386">
                  <c:v>3264.7679999999996</c:v>
                </c:pt>
                <c:pt idx="387">
                  <c:v>8932.768</c:v>
                </c:pt>
                <c:pt idx="388">
                  <c:v>3264.7679999999996</c:v>
                </c:pt>
                <c:pt idx="389">
                  <c:v>8932.768</c:v>
                </c:pt>
                <c:pt idx="390">
                  <c:v>3219.4239999999995</c:v>
                </c:pt>
                <c:pt idx="391">
                  <c:v>8978.112000000001</c:v>
                </c:pt>
                <c:pt idx="392">
                  <c:v>3219.4239999999995</c:v>
                </c:pt>
                <c:pt idx="393">
                  <c:v>8932.768</c:v>
                </c:pt>
                <c:pt idx="394">
                  <c:v>3264.7679999999996</c:v>
                </c:pt>
                <c:pt idx="395">
                  <c:v>8887.4240000000009</c:v>
                </c:pt>
                <c:pt idx="396">
                  <c:v>3264.7679999999996</c:v>
                </c:pt>
                <c:pt idx="397">
                  <c:v>8932.768</c:v>
                </c:pt>
                <c:pt idx="398">
                  <c:v>3219.4239999999995</c:v>
                </c:pt>
                <c:pt idx="399">
                  <c:v>8932.768</c:v>
                </c:pt>
                <c:pt idx="400">
                  <c:v>3219.4239999999995</c:v>
                </c:pt>
                <c:pt idx="401">
                  <c:v>8887.4240000000009</c:v>
                </c:pt>
                <c:pt idx="402">
                  <c:v>3264.7679999999996</c:v>
                </c:pt>
                <c:pt idx="403">
                  <c:v>8887.4240000000009</c:v>
                </c:pt>
                <c:pt idx="404">
                  <c:v>3264.7679999999996</c:v>
                </c:pt>
                <c:pt idx="405">
                  <c:v>8888.8410000000003</c:v>
                </c:pt>
                <c:pt idx="406">
                  <c:v>3219.4239999999995</c:v>
                </c:pt>
                <c:pt idx="407">
                  <c:v>8887.4240000000009</c:v>
                </c:pt>
                <c:pt idx="408">
                  <c:v>3174.0800000000004</c:v>
                </c:pt>
                <c:pt idx="409">
                  <c:v>8887.4240000000009</c:v>
                </c:pt>
                <c:pt idx="410">
                  <c:v>3264.7679999999996</c:v>
                </c:pt>
                <c:pt idx="411">
                  <c:v>8888.8410000000003</c:v>
                </c:pt>
                <c:pt idx="412">
                  <c:v>3219.4239999999995</c:v>
                </c:pt>
                <c:pt idx="413">
                  <c:v>9024.8729999999996</c:v>
                </c:pt>
                <c:pt idx="414">
                  <c:v>3219.4239999999995</c:v>
                </c:pt>
                <c:pt idx="415">
                  <c:v>8842.08</c:v>
                </c:pt>
                <c:pt idx="416">
                  <c:v>26119.561000000002</c:v>
                </c:pt>
                <c:pt idx="417">
                  <c:v>27842.633000000002</c:v>
                </c:pt>
                <c:pt idx="418">
                  <c:v>12741.664000000001</c:v>
                </c:pt>
                <c:pt idx="419">
                  <c:v>23941.632000000001</c:v>
                </c:pt>
                <c:pt idx="420">
                  <c:v>25846.079999999998</c:v>
                </c:pt>
                <c:pt idx="421">
                  <c:v>11970.816000000001</c:v>
                </c:pt>
                <c:pt idx="422">
                  <c:v>23941.632000000001</c:v>
                </c:pt>
                <c:pt idx="423">
                  <c:v>26663.688999999998</c:v>
                </c:pt>
                <c:pt idx="424">
                  <c:v>11518.793</c:v>
                </c:pt>
                <c:pt idx="425">
                  <c:v>23852.360999999997</c:v>
                </c:pt>
                <c:pt idx="426">
                  <c:v>25484.744999999999</c:v>
                </c:pt>
                <c:pt idx="427">
                  <c:v>10973.248</c:v>
                </c:pt>
                <c:pt idx="428">
                  <c:v>23988.392999999996</c:v>
                </c:pt>
                <c:pt idx="429">
                  <c:v>25437.984000000004</c:v>
                </c:pt>
                <c:pt idx="430">
                  <c:v>10293.088</c:v>
                </c:pt>
                <c:pt idx="431">
                  <c:v>24077.664000000001</c:v>
                </c:pt>
                <c:pt idx="432">
                  <c:v>25800.735999999997</c:v>
                </c:pt>
                <c:pt idx="433">
                  <c:v>9750.3770000000004</c:v>
                </c:pt>
                <c:pt idx="434">
                  <c:v>24124.424999999999</c:v>
                </c:pt>
                <c:pt idx="435">
                  <c:v>25847.496999999999</c:v>
                </c:pt>
                <c:pt idx="436">
                  <c:v>9340.8639999999996</c:v>
                </c:pt>
                <c:pt idx="437">
                  <c:v>23897.704999999998</c:v>
                </c:pt>
                <c:pt idx="438">
                  <c:v>25666.120999999999</c:v>
                </c:pt>
                <c:pt idx="439">
                  <c:v>8706.0480000000007</c:v>
                </c:pt>
                <c:pt idx="440">
                  <c:v>23941.632000000001</c:v>
                </c:pt>
                <c:pt idx="441">
                  <c:v>26163.487999999998</c:v>
                </c:pt>
                <c:pt idx="442">
                  <c:v>8343.2960000000003</c:v>
                </c:pt>
                <c:pt idx="443">
                  <c:v>24033.736999999997</c:v>
                </c:pt>
                <c:pt idx="444">
                  <c:v>25983.528999999999</c:v>
                </c:pt>
                <c:pt idx="445">
                  <c:v>7936.6170000000002</c:v>
                </c:pt>
                <c:pt idx="446">
                  <c:v>24169.768999999997</c:v>
                </c:pt>
                <c:pt idx="447">
                  <c:v>25892.841</c:v>
                </c:pt>
                <c:pt idx="448">
                  <c:v>7436.4160000000002</c:v>
                </c:pt>
                <c:pt idx="449">
                  <c:v>23897.704999999998</c:v>
                </c:pt>
                <c:pt idx="450">
                  <c:v>25847.496999999999</c:v>
                </c:pt>
                <c:pt idx="451">
                  <c:v>7391.0720000000001</c:v>
                </c:pt>
                <c:pt idx="452">
                  <c:v>23986.976000000002</c:v>
                </c:pt>
                <c:pt idx="453">
                  <c:v>25800.735999999997</c:v>
                </c:pt>
                <c:pt idx="454">
                  <c:v>6757.6729999999998</c:v>
                </c:pt>
                <c:pt idx="455">
                  <c:v>24033.736999999997</c:v>
                </c:pt>
                <c:pt idx="456">
                  <c:v>25666.120999999999</c:v>
                </c:pt>
                <c:pt idx="457">
                  <c:v>6438.847999999999</c:v>
                </c:pt>
                <c:pt idx="458">
                  <c:v>24713.896999999997</c:v>
                </c:pt>
                <c:pt idx="459">
                  <c:v>25938.185000000001</c:v>
                </c:pt>
                <c:pt idx="460">
                  <c:v>6076.0960000000005</c:v>
                </c:pt>
                <c:pt idx="461">
                  <c:v>24396.488999999998</c:v>
                </c:pt>
                <c:pt idx="462">
                  <c:v>25756.809000000001</c:v>
                </c:pt>
                <c:pt idx="463">
                  <c:v>6166.7840000000006</c:v>
                </c:pt>
                <c:pt idx="464">
                  <c:v>24351.144999999997</c:v>
                </c:pt>
                <c:pt idx="465">
                  <c:v>25938.185000000001</c:v>
                </c:pt>
                <c:pt idx="466">
                  <c:v>5486.6239999999998</c:v>
                </c:pt>
                <c:pt idx="467">
                  <c:v>24304.384000000002</c:v>
                </c:pt>
                <c:pt idx="468">
                  <c:v>25619.359999999997</c:v>
                </c:pt>
                <c:pt idx="469">
                  <c:v>4987.84</c:v>
                </c:pt>
                <c:pt idx="470">
                  <c:v>24259.040000000001</c:v>
                </c:pt>
                <c:pt idx="471">
                  <c:v>25892.841</c:v>
                </c:pt>
                <c:pt idx="472">
                  <c:v>4942.4960000000001</c:v>
                </c:pt>
                <c:pt idx="473">
                  <c:v>24215.112999999998</c:v>
                </c:pt>
                <c:pt idx="474">
                  <c:v>26164.904999999999</c:v>
                </c:pt>
                <c:pt idx="475">
                  <c:v>4715.7759999999998</c:v>
                </c:pt>
                <c:pt idx="476">
                  <c:v>24304.384000000002</c:v>
                </c:pt>
                <c:pt idx="477">
                  <c:v>30155.177</c:v>
                </c:pt>
                <c:pt idx="478">
                  <c:v>4581.1610000000001</c:v>
                </c:pt>
                <c:pt idx="479">
                  <c:v>24395.072</c:v>
                </c:pt>
                <c:pt idx="480">
                  <c:v>25619.359999999997</c:v>
                </c:pt>
                <c:pt idx="481">
                  <c:v>4262.3360000000002</c:v>
                </c:pt>
                <c:pt idx="482">
                  <c:v>24441.832999999999</c:v>
                </c:pt>
                <c:pt idx="483">
                  <c:v>26028.873</c:v>
                </c:pt>
                <c:pt idx="484">
                  <c:v>3990.2719999999999</c:v>
                </c:pt>
                <c:pt idx="485">
                  <c:v>24123.008000000002</c:v>
                </c:pt>
                <c:pt idx="486">
                  <c:v>26299.519999999997</c:v>
                </c:pt>
                <c:pt idx="487">
                  <c:v>4035.616</c:v>
                </c:pt>
                <c:pt idx="488">
                  <c:v>24395.072</c:v>
                </c:pt>
                <c:pt idx="489">
                  <c:v>26028.873</c:v>
                </c:pt>
                <c:pt idx="490">
                  <c:v>3718.2080000000001</c:v>
                </c:pt>
                <c:pt idx="491">
                  <c:v>24532.520999999997</c:v>
                </c:pt>
                <c:pt idx="492">
                  <c:v>27253.161</c:v>
                </c:pt>
                <c:pt idx="493">
                  <c:v>3627.52</c:v>
                </c:pt>
                <c:pt idx="494">
                  <c:v>24576.448</c:v>
                </c:pt>
                <c:pt idx="495">
                  <c:v>27433.119999999999</c:v>
                </c:pt>
                <c:pt idx="496">
                  <c:v>3446.1439999999998</c:v>
                </c:pt>
                <c:pt idx="497">
                  <c:v>24213.696</c:v>
                </c:pt>
                <c:pt idx="498">
                  <c:v>26663.688999999998</c:v>
                </c:pt>
                <c:pt idx="499">
                  <c:v>3400.7999999999997</c:v>
                </c:pt>
                <c:pt idx="500">
                  <c:v>24260.456999999999</c:v>
                </c:pt>
                <c:pt idx="501">
                  <c:v>26845.064999999999</c:v>
                </c:pt>
                <c:pt idx="502">
                  <c:v>3310.1119999999996</c:v>
                </c:pt>
                <c:pt idx="503">
                  <c:v>24485.760000000002</c:v>
                </c:pt>
                <c:pt idx="504">
                  <c:v>27206.399999999998</c:v>
                </c:pt>
                <c:pt idx="505">
                  <c:v>3446.1439999999998</c:v>
                </c:pt>
                <c:pt idx="506">
                  <c:v>24213.696</c:v>
                </c:pt>
                <c:pt idx="507">
                  <c:v>27117.129000000001</c:v>
                </c:pt>
                <c:pt idx="508">
                  <c:v>3355.4559999999997</c:v>
                </c:pt>
                <c:pt idx="509">
                  <c:v>24487.177</c:v>
                </c:pt>
                <c:pt idx="510">
                  <c:v>152633.57199999999</c:v>
                </c:pt>
                <c:pt idx="511">
                  <c:v>43803.720999999998</c:v>
                </c:pt>
                <c:pt idx="512">
                  <c:v>19272.617000000002</c:v>
                </c:pt>
                <c:pt idx="513">
                  <c:v>756451.28</c:v>
                </c:pt>
                <c:pt idx="514">
                  <c:v>565456.68400000001</c:v>
                </c:pt>
                <c:pt idx="515">
                  <c:v>752415.66399999999</c:v>
                </c:pt>
                <c:pt idx="516">
                  <c:v>565818.01899999997</c:v>
                </c:pt>
                <c:pt idx="517">
                  <c:v>15371.616000000002</c:v>
                </c:pt>
                <c:pt idx="518">
                  <c:v>11517.376</c:v>
                </c:pt>
                <c:pt idx="519">
                  <c:v>11518.793</c:v>
                </c:pt>
                <c:pt idx="520">
                  <c:v>11564.136999999999</c:v>
                </c:pt>
                <c:pt idx="521">
                  <c:v>11472.031999999999</c:v>
                </c:pt>
                <c:pt idx="522">
                  <c:v>11517.376</c:v>
                </c:pt>
                <c:pt idx="523">
                  <c:v>10882.56</c:v>
                </c:pt>
                <c:pt idx="524">
                  <c:v>10838.633</c:v>
                </c:pt>
                <c:pt idx="525">
                  <c:v>11063.936</c:v>
                </c:pt>
                <c:pt idx="526">
                  <c:v>11063.936</c:v>
                </c:pt>
                <c:pt idx="527">
                  <c:v>10973.248</c:v>
                </c:pt>
                <c:pt idx="528">
                  <c:v>11018.592000000001</c:v>
                </c:pt>
                <c:pt idx="529">
                  <c:v>10793.289000000001</c:v>
                </c:pt>
                <c:pt idx="530">
                  <c:v>10837.216</c:v>
                </c:pt>
                <c:pt idx="531">
                  <c:v>10927.904</c:v>
                </c:pt>
                <c:pt idx="532">
                  <c:v>10837.216</c:v>
                </c:pt>
                <c:pt idx="533">
                  <c:v>10791.871999999999</c:v>
                </c:pt>
                <c:pt idx="534">
                  <c:v>10927.904</c:v>
                </c:pt>
                <c:pt idx="535">
                  <c:v>10882.56</c:v>
                </c:pt>
                <c:pt idx="536">
                  <c:v>10974.665000000001</c:v>
                </c:pt>
                <c:pt idx="537">
                  <c:v>11020.009</c:v>
                </c:pt>
                <c:pt idx="538">
                  <c:v>11154.624</c:v>
                </c:pt>
                <c:pt idx="539">
                  <c:v>11336</c:v>
                </c:pt>
                <c:pt idx="540">
                  <c:v>10974.665000000001</c:v>
                </c:pt>
                <c:pt idx="541">
                  <c:v>11018.592000000001</c:v>
                </c:pt>
                <c:pt idx="542">
                  <c:v>11065.353000000001</c:v>
                </c:pt>
                <c:pt idx="543">
                  <c:v>10973.248</c:v>
                </c:pt>
                <c:pt idx="544">
                  <c:v>11199.968000000001</c:v>
                </c:pt>
                <c:pt idx="545">
                  <c:v>10565.152</c:v>
                </c:pt>
                <c:pt idx="546">
                  <c:v>10519.808000000001</c:v>
                </c:pt>
                <c:pt idx="547">
                  <c:v>10611.913</c:v>
                </c:pt>
                <c:pt idx="548">
                  <c:v>10793.289000000001</c:v>
                </c:pt>
                <c:pt idx="549">
                  <c:v>10429.120000000001</c:v>
                </c:pt>
                <c:pt idx="550">
                  <c:v>10565.152</c:v>
                </c:pt>
                <c:pt idx="551">
                  <c:v>10429.120000000001</c:v>
                </c:pt>
                <c:pt idx="552">
                  <c:v>10566.569</c:v>
                </c:pt>
                <c:pt idx="553">
                  <c:v>10701.183999999999</c:v>
                </c:pt>
                <c:pt idx="554">
                  <c:v>10519.808000000001</c:v>
                </c:pt>
                <c:pt idx="555">
                  <c:v>11063.936</c:v>
                </c:pt>
                <c:pt idx="556">
                  <c:v>10474.464</c:v>
                </c:pt>
                <c:pt idx="557">
                  <c:v>10793.289000000001</c:v>
                </c:pt>
                <c:pt idx="558">
                  <c:v>10566.569</c:v>
                </c:pt>
                <c:pt idx="559">
                  <c:v>10882.56</c:v>
                </c:pt>
                <c:pt idx="560">
                  <c:v>10565.152</c:v>
                </c:pt>
                <c:pt idx="561">
                  <c:v>10747.945</c:v>
                </c:pt>
                <c:pt idx="562">
                  <c:v>10566.569</c:v>
                </c:pt>
                <c:pt idx="563">
                  <c:v>10701.183999999999</c:v>
                </c:pt>
                <c:pt idx="564">
                  <c:v>10927.904</c:v>
                </c:pt>
                <c:pt idx="565">
                  <c:v>10747.945</c:v>
                </c:pt>
                <c:pt idx="566">
                  <c:v>10657.257</c:v>
                </c:pt>
                <c:pt idx="567">
                  <c:v>10655.84</c:v>
                </c:pt>
                <c:pt idx="568">
                  <c:v>10701.183999999999</c:v>
                </c:pt>
                <c:pt idx="569">
                  <c:v>10610.496000000001</c:v>
                </c:pt>
                <c:pt idx="570">
                  <c:v>10747.945</c:v>
                </c:pt>
                <c:pt idx="571">
                  <c:v>11020.009</c:v>
                </c:pt>
                <c:pt idx="572">
                  <c:v>11018.592000000001</c:v>
                </c:pt>
                <c:pt idx="573">
                  <c:v>11018.592000000001</c:v>
                </c:pt>
                <c:pt idx="574">
                  <c:v>10791.871999999999</c:v>
                </c:pt>
                <c:pt idx="575">
                  <c:v>10973.248</c:v>
                </c:pt>
                <c:pt idx="576">
                  <c:v>10746.528</c:v>
                </c:pt>
                <c:pt idx="577">
                  <c:v>10837.216</c:v>
                </c:pt>
                <c:pt idx="578">
                  <c:v>10973.248</c:v>
                </c:pt>
                <c:pt idx="579">
                  <c:v>11063.936</c:v>
                </c:pt>
                <c:pt idx="580">
                  <c:v>11154.624</c:v>
                </c:pt>
                <c:pt idx="581">
                  <c:v>11199.968000000001</c:v>
                </c:pt>
                <c:pt idx="582">
                  <c:v>10882.56</c:v>
                </c:pt>
                <c:pt idx="583">
                  <c:v>11018.592000000001</c:v>
                </c:pt>
                <c:pt idx="584">
                  <c:v>11109.28</c:v>
                </c:pt>
                <c:pt idx="585">
                  <c:v>10882.56</c:v>
                </c:pt>
                <c:pt idx="586">
                  <c:v>10927.904</c:v>
                </c:pt>
                <c:pt idx="587">
                  <c:v>11109.28</c:v>
                </c:pt>
                <c:pt idx="588">
                  <c:v>10791.871999999999</c:v>
                </c:pt>
                <c:pt idx="589">
                  <c:v>11109.28</c:v>
                </c:pt>
                <c:pt idx="590">
                  <c:v>10973.248</c:v>
                </c:pt>
                <c:pt idx="591">
                  <c:v>11245.312</c:v>
                </c:pt>
                <c:pt idx="592">
                  <c:v>10882.56</c:v>
                </c:pt>
                <c:pt idx="593">
                  <c:v>11381.343999999999</c:v>
                </c:pt>
                <c:pt idx="594">
                  <c:v>10883.977000000001</c:v>
                </c:pt>
                <c:pt idx="595">
                  <c:v>11290.656000000001</c:v>
                </c:pt>
                <c:pt idx="596">
                  <c:v>11245.312</c:v>
                </c:pt>
                <c:pt idx="597">
                  <c:v>11426.688</c:v>
                </c:pt>
                <c:pt idx="598">
                  <c:v>11063.936</c:v>
                </c:pt>
                <c:pt idx="599">
                  <c:v>11292.073</c:v>
                </c:pt>
                <c:pt idx="600">
                  <c:v>11065.353000000001</c:v>
                </c:pt>
                <c:pt idx="601">
                  <c:v>11381.343999999999</c:v>
                </c:pt>
                <c:pt idx="602">
                  <c:v>11109.28</c:v>
                </c:pt>
                <c:pt idx="603">
                  <c:v>11336</c:v>
                </c:pt>
                <c:pt idx="604">
                  <c:v>11110.697</c:v>
                </c:pt>
                <c:pt idx="605">
                  <c:v>11426.688</c:v>
                </c:pt>
                <c:pt idx="606">
                  <c:v>11336</c:v>
                </c:pt>
                <c:pt idx="607">
                  <c:v>11562.72</c:v>
                </c:pt>
                <c:pt idx="608">
                  <c:v>11292.073</c:v>
                </c:pt>
                <c:pt idx="609">
                  <c:v>11428.105</c:v>
                </c:pt>
                <c:pt idx="610">
                  <c:v>11473.448999999999</c:v>
                </c:pt>
                <c:pt idx="611">
                  <c:v>11564.136999999999</c:v>
                </c:pt>
                <c:pt idx="612">
                  <c:v>11698.752</c:v>
                </c:pt>
                <c:pt idx="613">
                  <c:v>11472.031999999999</c:v>
                </c:pt>
                <c:pt idx="614">
                  <c:v>11109.28</c:v>
                </c:pt>
                <c:pt idx="615">
                  <c:v>11608.064</c:v>
                </c:pt>
                <c:pt idx="616">
                  <c:v>11517.376</c:v>
                </c:pt>
                <c:pt idx="617">
                  <c:v>11745.512999999999</c:v>
                </c:pt>
                <c:pt idx="618">
                  <c:v>11517.376</c:v>
                </c:pt>
                <c:pt idx="619">
                  <c:v>11834.784</c:v>
                </c:pt>
                <c:pt idx="620">
                  <c:v>11381.343999999999</c:v>
                </c:pt>
                <c:pt idx="621">
                  <c:v>11744.096</c:v>
                </c:pt>
                <c:pt idx="622">
                  <c:v>11653.407999999999</c:v>
                </c:pt>
                <c:pt idx="623">
                  <c:v>11880.128000000001</c:v>
                </c:pt>
                <c:pt idx="624">
                  <c:v>11517.376</c:v>
                </c:pt>
                <c:pt idx="625">
                  <c:v>11428.105</c:v>
                </c:pt>
                <c:pt idx="626">
                  <c:v>11428.105</c:v>
                </c:pt>
                <c:pt idx="627">
                  <c:v>12106.848</c:v>
                </c:pt>
                <c:pt idx="628">
                  <c:v>11970.816000000001</c:v>
                </c:pt>
                <c:pt idx="629">
                  <c:v>12016.16</c:v>
                </c:pt>
                <c:pt idx="630">
                  <c:v>12242.880000000001</c:v>
                </c:pt>
                <c:pt idx="631">
                  <c:v>11880.128000000001</c:v>
                </c:pt>
                <c:pt idx="632">
                  <c:v>12153.609</c:v>
                </c:pt>
                <c:pt idx="633">
                  <c:v>11926.888999999999</c:v>
                </c:pt>
                <c:pt idx="634">
                  <c:v>12378.912</c:v>
                </c:pt>
                <c:pt idx="635">
                  <c:v>12288.224</c:v>
                </c:pt>
                <c:pt idx="636">
                  <c:v>12289.641</c:v>
                </c:pt>
                <c:pt idx="637">
                  <c:v>12152.192000000001</c:v>
                </c:pt>
                <c:pt idx="638">
                  <c:v>12288.224</c:v>
                </c:pt>
                <c:pt idx="639">
                  <c:v>12289.641</c:v>
                </c:pt>
                <c:pt idx="640">
                  <c:v>12378.912</c:v>
                </c:pt>
                <c:pt idx="641">
                  <c:v>12514.944000000001</c:v>
                </c:pt>
                <c:pt idx="642">
                  <c:v>12334.985000000001</c:v>
                </c:pt>
                <c:pt idx="643">
                  <c:v>12741.664000000001</c:v>
                </c:pt>
                <c:pt idx="644">
                  <c:v>12832.351999999999</c:v>
                </c:pt>
                <c:pt idx="645">
                  <c:v>14782.144</c:v>
                </c:pt>
                <c:pt idx="646">
                  <c:v>12514.944000000001</c:v>
                </c:pt>
                <c:pt idx="647">
                  <c:v>12514.944000000001</c:v>
                </c:pt>
                <c:pt idx="648">
                  <c:v>12514.944000000001</c:v>
                </c:pt>
                <c:pt idx="649">
                  <c:v>12652.393</c:v>
                </c:pt>
                <c:pt idx="650">
                  <c:v>12425.673000000001</c:v>
                </c:pt>
                <c:pt idx="651">
                  <c:v>12787.007999999998</c:v>
                </c:pt>
                <c:pt idx="652">
                  <c:v>12152.192000000001</c:v>
                </c:pt>
                <c:pt idx="653">
                  <c:v>12516.361000000001</c:v>
                </c:pt>
                <c:pt idx="654">
                  <c:v>12289.641</c:v>
                </c:pt>
                <c:pt idx="655">
                  <c:v>12832.351999999999</c:v>
                </c:pt>
                <c:pt idx="656">
                  <c:v>12016.16</c:v>
                </c:pt>
                <c:pt idx="657">
                  <c:v>12378.912</c:v>
                </c:pt>
                <c:pt idx="658">
                  <c:v>12106.848</c:v>
                </c:pt>
                <c:pt idx="659">
                  <c:v>11925.472</c:v>
                </c:pt>
                <c:pt idx="660">
                  <c:v>12198.953</c:v>
                </c:pt>
                <c:pt idx="661">
                  <c:v>12152.192000000001</c:v>
                </c:pt>
                <c:pt idx="662">
                  <c:v>11789.44</c:v>
                </c:pt>
                <c:pt idx="663">
                  <c:v>12152.192000000001</c:v>
                </c:pt>
                <c:pt idx="664">
                  <c:v>11836.200999999999</c:v>
                </c:pt>
                <c:pt idx="665">
                  <c:v>12017.576999999999</c:v>
                </c:pt>
                <c:pt idx="666">
                  <c:v>12153.609</c:v>
                </c:pt>
                <c:pt idx="667">
                  <c:v>12061.504000000001</c:v>
                </c:pt>
                <c:pt idx="668">
                  <c:v>11608.064</c:v>
                </c:pt>
                <c:pt idx="669">
                  <c:v>11880.128000000001</c:v>
                </c:pt>
                <c:pt idx="670">
                  <c:v>11744.096</c:v>
                </c:pt>
                <c:pt idx="671">
                  <c:v>11745.512999999999</c:v>
                </c:pt>
                <c:pt idx="672">
                  <c:v>11608.064</c:v>
                </c:pt>
                <c:pt idx="673">
                  <c:v>11562.72</c:v>
                </c:pt>
                <c:pt idx="674">
                  <c:v>11562.72</c:v>
                </c:pt>
                <c:pt idx="675">
                  <c:v>11426.688</c:v>
                </c:pt>
                <c:pt idx="676">
                  <c:v>11880.128000000001</c:v>
                </c:pt>
                <c:pt idx="677">
                  <c:v>11472.031999999999</c:v>
                </c:pt>
                <c:pt idx="678">
                  <c:v>11472.031999999999</c:v>
                </c:pt>
                <c:pt idx="679">
                  <c:v>11609.481</c:v>
                </c:pt>
                <c:pt idx="680">
                  <c:v>11518.793</c:v>
                </c:pt>
                <c:pt idx="681">
                  <c:v>11698.752</c:v>
                </c:pt>
                <c:pt idx="682">
                  <c:v>11472.031999999999</c:v>
                </c:pt>
                <c:pt idx="683">
                  <c:v>11336</c:v>
                </c:pt>
                <c:pt idx="684">
                  <c:v>11381.343999999999</c:v>
                </c:pt>
                <c:pt idx="685">
                  <c:v>11426.688</c:v>
                </c:pt>
                <c:pt idx="686">
                  <c:v>11154.624</c:v>
                </c:pt>
                <c:pt idx="687">
                  <c:v>11426.688</c:v>
                </c:pt>
                <c:pt idx="688">
                  <c:v>11337.416999999999</c:v>
                </c:pt>
                <c:pt idx="689">
                  <c:v>11836.200999999999</c:v>
                </c:pt>
                <c:pt idx="690">
                  <c:v>11065.353000000001</c:v>
                </c:pt>
                <c:pt idx="691">
                  <c:v>11654.824999999999</c:v>
                </c:pt>
                <c:pt idx="692">
                  <c:v>11562.72</c:v>
                </c:pt>
                <c:pt idx="693">
                  <c:v>11336</c:v>
                </c:pt>
                <c:pt idx="694">
                  <c:v>11154.624</c:v>
                </c:pt>
                <c:pt idx="695">
                  <c:v>11290.656000000001</c:v>
                </c:pt>
                <c:pt idx="696">
                  <c:v>11154.624</c:v>
                </c:pt>
                <c:pt idx="697">
                  <c:v>11063.936</c:v>
                </c:pt>
                <c:pt idx="698">
                  <c:v>10929.321</c:v>
                </c:pt>
                <c:pt idx="699">
                  <c:v>11292.073</c:v>
                </c:pt>
                <c:pt idx="700">
                  <c:v>11109.28</c:v>
                </c:pt>
                <c:pt idx="701">
                  <c:v>11154.624</c:v>
                </c:pt>
                <c:pt idx="702">
                  <c:v>11109.28</c:v>
                </c:pt>
                <c:pt idx="703">
                  <c:v>11199.968000000001</c:v>
                </c:pt>
                <c:pt idx="704">
                  <c:v>10973.248</c:v>
                </c:pt>
                <c:pt idx="705">
                  <c:v>10929.321</c:v>
                </c:pt>
                <c:pt idx="706">
                  <c:v>10793.289000000001</c:v>
                </c:pt>
                <c:pt idx="707">
                  <c:v>10973.248</c:v>
                </c:pt>
                <c:pt idx="708">
                  <c:v>10927.904</c:v>
                </c:pt>
                <c:pt idx="709">
                  <c:v>10838.633</c:v>
                </c:pt>
                <c:pt idx="710">
                  <c:v>10837.216</c:v>
                </c:pt>
                <c:pt idx="711">
                  <c:v>10882.56</c:v>
                </c:pt>
                <c:pt idx="712">
                  <c:v>10746.528</c:v>
                </c:pt>
                <c:pt idx="713">
                  <c:v>10974.665000000001</c:v>
                </c:pt>
                <c:pt idx="714">
                  <c:v>10657.257</c:v>
                </c:pt>
                <c:pt idx="715">
                  <c:v>11020.009</c:v>
                </c:pt>
                <c:pt idx="716">
                  <c:v>10791.871999999999</c:v>
                </c:pt>
                <c:pt idx="717">
                  <c:v>11154.624</c:v>
                </c:pt>
                <c:pt idx="718">
                  <c:v>10701.183999999999</c:v>
                </c:pt>
                <c:pt idx="719">
                  <c:v>10747.945</c:v>
                </c:pt>
                <c:pt idx="720">
                  <c:v>10746.528</c:v>
                </c:pt>
                <c:pt idx="721">
                  <c:v>10927.904</c:v>
                </c:pt>
                <c:pt idx="722">
                  <c:v>10883.977000000001</c:v>
                </c:pt>
                <c:pt idx="723">
                  <c:v>10655.84</c:v>
                </c:pt>
                <c:pt idx="724">
                  <c:v>10791.871999999999</c:v>
                </c:pt>
                <c:pt idx="725">
                  <c:v>10701.183999999999</c:v>
                </c:pt>
                <c:pt idx="726">
                  <c:v>10701.183999999999</c:v>
                </c:pt>
                <c:pt idx="727">
                  <c:v>10702.601000000001</c:v>
                </c:pt>
                <c:pt idx="728">
                  <c:v>10429.120000000001</c:v>
                </c:pt>
                <c:pt idx="729">
                  <c:v>10655.84</c:v>
                </c:pt>
                <c:pt idx="730">
                  <c:v>10702.601000000001</c:v>
                </c:pt>
                <c:pt idx="731">
                  <c:v>10657.257</c:v>
                </c:pt>
                <c:pt idx="732">
                  <c:v>10429.120000000001</c:v>
                </c:pt>
                <c:pt idx="733">
                  <c:v>10475.880999999999</c:v>
                </c:pt>
                <c:pt idx="734">
                  <c:v>10519.808000000001</c:v>
                </c:pt>
                <c:pt idx="735">
                  <c:v>10973.248</c:v>
                </c:pt>
                <c:pt idx="736">
                  <c:v>10521.225</c:v>
                </c:pt>
                <c:pt idx="737">
                  <c:v>10430.537</c:v>
                </c:pt>
                <c:pt idx="738">
                  <c:v>10519.808000000001</c:v>
                </c:pt>
                <c:pt idx="739">
                  <c:v>10429.120000000001</c:v>
                </c:pt>
                <c:pt idx="740">
                  <c:v>10565.152</c:v>
                </c:pt>
                <c:pt idx="741">
                  <c:v>10475.880999999999</c:v>
                </c:pt>
                <c:pt idx="742">
                  <c:v>10202.4</c:v>
                </c:pt>
                <c:pt idx="743">
                  <c:v>10565.152</c:v>
                </c:pt>
                <c:pt idx="744">
                  <c:v>10293.088</c:v>
                </c:pt>
                <c:pt idx="745">
                  <c:v>10610.496000000001</c:v>
                </c:pt>
                <c:pt idx="746">
                  <c:v>10294.504999999999</c:v>
                </c:pt>
                <c:pt idx="747">
                  <c:v>10247.744000000001</c:v>
                </c:pt>
                <c:pt idx="748">
                  <c:v>10111.712</c:v>
                </c:pt>
                <c:pt idx="749">
                  <c:v>10383.776</c:v>
                </c:pt>
                <c:pt idx="750">
                  <c:v>10158.473</c:v>
                </c:pt>
                <c:pt idx="751">
                  <c:v>10203.816999999999</c:v>
                </c:pt>
                <c:pt idx="752">
                  <c:v>10111.712</c:v>
                </c:pt>
                <c:pt idx="753">
                  <c:v>10247.744000000001</c:v>
                </c:pt>
                <c:pt idx="754">
                  <c:v>10294.504999999999</c:v>
                </c:pt>
                <c:pt idx="755">
                  <c:v>10202.4</c:v>
                </c:pt>
                <c:pt idx="756">
                  <c:v>10247.744000000001</c:v>
                </c:pt>
                <c:pt idx="757">
                  <c:v>10111.712</c:v>
                </c:pt>
                <c:pt idx="758">
                  <c:v>10021.023999999999</c:v>
                </c:pt>
                <c:pt idx="759">
                  <c:v>10339.849</c:v>
                </c:pt>
                <c:pt idx="760">
                  <c:v>10338.432000000001</c:v>
                </c:pt>
                <c:pt idx="761">
                  <c:v>10247.744000000001</c:v>
                </c:pt>
                <c:pt idx="762">
                  <c:v>10111.712</c:v>
                </c:pt>
                <c:pt idx="763">
                  <c:v>10249.161</c:v>
                </c:pt>
                <c:pt idx="764">
                  <c:v>9975.68</c:v>
                </c:pt>
                <c:pt idx="765">
                  <c:v>9975.68</c:v>
                </c:pt>
                <c:pt idx="766">
                  <c:v>9930.3359999999993</c:v>
                </c:pt>
                <c:pt idx="767">
                  <c:v>9975.68</c:v>
                </c:pt>
                <c:pt idx="768">
                  <c:v>9977.0969999999998</c:v>
                </c:pt>
                <c:pt idx="769">
                  <c:v>9931.7530000000006</c:v>
                </c:pt>
                <c:pt idx="770">
                  <c:v>9975.68</c:v>
                </c:pt>
                <c:pt idx="771">
                  <c:v>9839.6479999999992</c:v>
                </c:pt>
                <c:pt idx="772">
                  <c:v>500295.93900000001</c:v>
                </c:pt>
                <c:pt idx="773">
                  <c:v>421122.48099999997</c:v>
                </c:pt>
                <c:pt idx="774">
                  <c:v>383350.92899999995</c:v>
                </c:pt>
                <c:pt idx="775">
                  <c:v>10111.712</c:v>
                </c:pt>
                <c:pt idx="776">
                  <c:v>8252.6080000000002</c:v>
                </c:pt>
                <c:pt idx="777">
                  <c:v>22718.761000000002</c:v>
                </c:pt>
                <c:pt idx="778">
                  <c:v>22309.248</c:v>
                </c:pt>
                <c:pt idx="779">
                  <c:v>48700.873</c:v>
                </c:pt>
                <c:pt idx="780">
                  <c:v>35823.176999999996</c:v>
                </c:pt>
                <c:pt idx="781">
                  <c:v>8932.768</c:v>
                </c:pt>
                <c:pt idx="782">
                  <c:v>22718.761000000002</c:v>
                </c:pt>
                <c:pt idx="783">
                  <c:v>22401.352999999999</c:v>
                </c:pt>
                <c:pt idx="784">
                  <c:v>45753.512999999999</c:v>
                </c:pt>
                <c:pt idx="785">
                  <c:v>34326.825000000004</c:v>
                </c:pt>
                <c:pt idx="786">
                  <c:v>8934.1849999999995</c:v>
                </c:pt>
                <c:pt idx="787">
                  <c:v>22628.073</c:v>
                </c:pt>
                <c:pt idx="788">
                  <c:v>22309.248</c:v>
                </c:pt>
                <c:pt idx="789">
                  <c:v>45073.353000000003</c:v>
                </c:pt>
                <c:pt idx="790">
                  <c:v>34688.160000000003</c:v>
                </c:pt>
                <c:pt idx="791">
                  <c:v>9115.5609999999997</c:v>
                </c:pt>
                <c:pt idx="792">
                  <c:v>22898.720000000001</c:v>
                </c:pt>
                <c:pt idx="793">
                  <c:v>22356.008999999998</c:v>
                </c:pt>
                <c:pt idx="794">
                  <c:v>44075.785000000003</c:v>
                </c:pt>
                <c:pt idx="795">
                  <c:v>34916.296999999999</c:v>
                </c:pt>
                <c:pt idx="796">
                  <c:v>9068.8000000000011</c:v>
                </c:pt>
                <c:pt idx="797">
                  <c:v>22990.825000000001</c:v>
                </c:pt>
                <c:pt idx="798">
                  <c:v>22717.344000000001</c:v>
                </c:pt>
                <c:pt idx="799">
                  <c:v>45345.416999999994</c:v>
                </c:pt>
                <c:pt idx="800">
                  <c:v>33964.073000000004</c:v>
                </c:pt>
                <c:pt idx="801">
                  <c:v>9114.1440000000002</c:v>
                </c:pt>
                <c:pt idx="802">
                  <c:v>22718.761000000002</c:v>
                </c:pt>
                <c:pt idx="803">
                  <c:v>22173.216</c:v>
                </c:pt>
                <c:pt idx="804">
                  <c:v>44574.569000000003</c:v>
                </c:pt>
                <c:pt idx="805">
                  <c:v>34236.137000000002</c:v>
                </c:pt>
                <c:pt idx="806">
                  <c:v>8934.1849999999995</c:v>
                </c:pt>
                <c:pt idx="807">
                  <c:v>23034.752</c:v>
                </c:pt>
                <c:pt idx="808">
                  <c:v>22127.871999999999</c:v>
                </c:pt>
                <c:pt idx="809">
                  <c:v>46252.296999999999</c:v>
                </c:pt>
                <c:pt idx="810">
                  <c:v>34372.169000000002</c:v>
                </c:pt>
                <c:pt idx="811">
                  <c:v>8979.5290000000005</c:v>
                </c:pt>
                <c:pt idx="812">
                  <c:v>23306.815999999999</c:v>
                </c:pt>
                <c:pt idx="813">
                  <c:v>22218.560000000001</c:v>
                </c:pt>
                <c:pt idx="814">
                  <c:v>43939.752999999997</c:v>
                </c:pt>
                <c:pt idx="815">
                  <c:v>33238.569000000003</c:v>
                </c:pt>
                <c:pt idx="816">
                  <c:v>8978.112000000001</c:v>
                </c:pt>
                <c:pt idx="817">
                  <c:v>22809.449000000001</c:v>
                </c:pt>
                <c:pt idx="818">
                  <c:v>22129.289000000001</c:v>
                </c:pt>
                <c:pt idx="819">
                  <c:v>44891.976999999999</c:v>
                </c:pt>
                <c:pt idx="820">
                  <c:v>33964.073000000004</c:v>
                </c:pt>
                <c:pt idx="821">
                  <c:v>8979.5290000000005</c:v>
                </c:pt>
                <c:pt idx="822">
                  <c:v>22718.761000000002</c:v>
                </c:pt>
                <c:pt idx="823">
                  <c:v>22263.903999999999</c:v>
                </c:pt>
                <c:pt idx="824">
                  <c:v>44075.785000000003</c:v>
                </c:pt>
                <c:pt idx="825">
                  <c:v>33782.697</c:v>
                </c:pt>
                <c:pt idx="826">
                  <c:v>9206.2489999999998</c:v>
                </c:pt>
                <c:pt idx="827">
                  <c:v>22582.728999999999</c:v>
                </c:pt>
                <c:pt idx="828">
                  <c:v>22037.184000000001</c:v>
                </c:pt>
                <c:pt idx="829">
                  <c:v>44846.633000000002</c:v>
                </c:pt>
                <c:pt idx="830">
                  <c:v>34734.921000000002</c:v>
                </c:pt>
                <c:pt idx="831">
                  <c:v>8932.768</c:v>
                </c:pt>
                <c:pt idx="832">
                  <c:v>22673.417000000001</c:v>
                </c:pt>
                <c:pt idx="833">
                  <c:v>22127.871999999999</c:v>
                </c:pt>
                <c:pt idx="834">
                  <c:v>43849.065000000002</c:v>
                </c:pt>
                <c:pt idx="835">
                  <c:v>34190.793000000005</c:v>
                </c:pt>
                <c:pt idx="836">
                  <c:v>9159.4880000000012</c:v>
                </c:pt>
                <c:pt idx="837">
                  <c:v>22582.728999999999</c:v>
                </c:pt>
                <c:pt idx="838">
                  <c:v>22127.871999999999</c:v>
                </c:pt>
                <c:pt idx="839">
                  <c:v>44846.633000000002</c:v>
                </c:pt>
                <c:pt idx="840">
                  <c:v>34236.137000000002</c:v>
                </c:pt>
                <c:pt idx="841">
                  <c:v>8932.768</c:v>
                </c:pt>
                <c:pt idx="842">
                  <c:v>22718.761000000002</c:v>
                </c:pt>
                <c:pt idx="843">
                  <c:v>22083.945</c:v>
                </c:pt>
                <c:pt idx="844">
                  <c:v>44891.976999999999</c:v>
                </c:pt>
                <c:pt idx="845">
                  <c:v>33828.041000000005</c:v>
                </c:pt>
                <c:pt idx="846">
                  <c:v>8887.4240000000009</c:v>
                </c:pt>
                <c:pt idx="847">
                  <c:v>22626.655999999999</c:v>
                </c:pt>
                <c:pt idx="848">
                  <c:v>22083.945</c:v>
                </c:pt>
                <c:pt idx="849">
                  <c:v>44257.161</c:v>
                </c:pt>
                <c:pt idx="850">
                  <c:v>35052.328999999998</c:v>
                </c:pt>
                <c:pt idx="851">
                  <c:v>8842.08</c:v>
                </c:pt>
                <c:pt idx="852">
                  <c:v>22581.312000000002</c:v>
                </c:pt>
                <c:pt idx="853">
                  <c:v>22174.632999999998</c:v>
                </c:pt>
                <c:pt idx="854">
                  <c:v>45164.041000000005</c:v>
                </c:pt>
                <c:pt idx="855">
                  <c:v>34553.545000000006</c:v>
                </c:pt>
                <c:pt idx="856">
                  <c:v>8932.768</c:v>
                </c:pt>
                <c:pt idx="857">
                  <c:v>22582.728999999999</c:v>
                </c:pt>
                <c:pt idx="858">
                  <c:v>22129.289000000001</c:v>
                </c:pt>
                <c:pt idx="859">
                  <c:v>44438.537000000004</c:v>
                </c:pt>
                <c:pt idx="860">
                  <c:v>33918.728999999999</c:v>
                </c:pt>
                <c:pt idx="861">
                  <c:v>9250.1759999999995</c:v>
                </c:pt>
                <c:pt idx="862">
                  <c:v>22809.449000000001</c:v>
                </c:pt>
                <c:pt idx="863">
                  <c:v>22265.321</c:v>
                </c:pt>
                <c:pt idx="864">
                  <c:v>44801.289000000004</c:v>
                </c:pt>
                <c:pt idx="865">
                  <c:v>35006.985000000001</c:v>
                </c:pt>
                <c:pt idx="866">
                  <c:v>8978.112000000001</c:v>
                </c:pt>
                <c:pt idx="867">
                  <c:v>22445.279999999999</c:v>
                </c:pt>
                <c:pt idx="868">
                  <c:v>22082.527999999998</c:v>
                </c:pt>
                <c:pt idx="869">
                  <c:v>44483.881000000001</c:v>
                </c:pt>
                <c:pt idx="870">
                  <c:v>34009.417000000001</c:v>
                </c:pt>
                <c:pt idx="871">
                  <c:v>9250.1759999999995</c:v>
                </c:pt>
                <c:pt idx="872">
                  <c:v>22808.031999999999</c:v>
                </c:pt>
                <c:pt idx="873">
                  <c:v>22083.945</c:v>
                </c:pt>
                <c:pt idx="874">
                  <c:v>45617.481</c:v>
                </c:pt>
                <c:pt idx="875">
                  <c:v>34009.417000000001</c:v>
                </c:pt>
                <c:pt idx="876">
                  <c:v>9023.4560000000001</c:v>
                </c:pt>
                <c:pt idx="877">
                  <c:v>22809.449000000001</c:v>
                </c:pt>
                <c:pt idx="878">
                  <c:v>22356.008999999998</c:v>
                </c:pt>
                <c:pt idx="879">
                  <c:v>44982.665000000001</c:v>
                </c:pt>
                <c:pt idx="880">
                  <c:v>34372.169000000002</c:v>
                </c:pt>
                <c:pt idx="881">
                  <c:v>9522.24</c:v>
                </c:pt>
                <c:pt idx="882">
                  <c:v>22628.073</c:v>
                </c:pt>
                <c:pt idx="883">
                  <c:v>22265.321</c:v>
                </c:pt>
                <c:pt idx="884">
                  <c:v>46025.577000000005</c:v>
                </c:pt>
                <c:pt idx="885">
                  <c:v>33964.073000000004</c:v>
                </c:pt>
                <c:pt idx="886">
                  <c:v>9068.8000000000011</c:v>
                </c:pt>
                <c:pt idx="887">
                  <c:v>23034.752</c:v>
                </c:pt>
                <c:pt idx="888">
                  <c:v>22265.321</c:v>
                </c:pt>
                <c:pt idx="889">
                  <c:v>44574.569000000003</c:v>
                </c:pt>
                <c:pt idx="890">
                  <c:v>34145.449000000001</c:v>
                </c:pt>
                <c:pt idx="891">
                  <c:v>8888.8410000000003</c:v>
                </c:pt>
                <c:pt idx="892">
                  <c:v>22673.417000000001</c:v>
                </c:pt>
                <c:pt idx="893">
                  <c:v>22173.216</c:v>
                </c:pt>
                <c:pt idx="894">
                  <c:v>44937.321000000004</c:v>
                </c:pt>
                <c:pt idx="895">
                  <c:v>35006.985000000001</c:v>
                </c:pt>
                <c:pt idx="896">
                  <c:v>9206.2489999999998</c:v>
                </c:pt>
                <c:pt idx="897">
                  <c:v>22853.376</c:v>
                </c:pt>
                <c:pt idx="898">
                  <c:v>22037.184000000001</c:v>
                </c:pt>
                <c:pt idx="899">
                  <c:v>45118.697</c:v>
                </c:pt>
                <c:pt idx="900">
                  <c:v>34370.752</c:v>
                </c:pt>
                <c:pt idx="901">
                  <c:v>9206.2489999999998</c:v>
                </c:pt>
                <c:pt idx="902">
                  <c:v>23034.752</c:v>
                </c:pt>
                <c:pt idx="903">
                  <c:v>22263.903999999999</c:v>
                </c:pt>
                <c:pt idx="904">
                  <c:v>44529.224999999999</c:v>
                </c:pt>
                <c:pt idx="905">
                  <c:v>34689.577000000005</c:v>
                </c:pt>
                <c:pt idx="906">
                  <c:v>9115.5609999999997</c:v>
                </c:pt>
                <c:pt idx="907">
                  <c:v>22581.312000000002</c:v>
                </c:pt>
                <c:pt idx="908">
                  <c:v>22037.184000000001</c:v>
                </c:pt>
                <c:pt idx="909">
                  <c:v>43622.345000000001</c:v>
                </c:pt>
                <c:pt idx="910">
                  <c:v>33737.353000000003</c:v>
                </c:pt>
                <c:pt idx="911">
                  <c:v>8932.768</c:v>
                </c:pt>
                <c:pt idx="912">
                  <c:v>22673.417000000001</c:v>
                </c:pt>
                <c:pt idx="913">
                  <c:v>22038.601000000002</c:v>
                </c:pt>
                <c:pt idx="914">
                  <c:v>43939.752999999997</c:v>
                </c:pt>
                <c:pt idx="915">
                  <c:v>35233.704999999994</c:v>
                </c:pt>
                <c:pt idx="916">
                  <c:v>9295.5199999999986</c:v>
                </c:pt>
                <c:pt idx="917">
                  <c:v>22492.040999999997</c:v>
                </c:pt>
                <c:pt idx="918">
                  <c:v>22219.976999999999</c:v>
                </c:pt>
                <c:pt idx="919">
                  <c:v>45617.481</c:v>
                </c:pt>
                <c:pt idx="920">
                  <c:v>35324.392999999996</c:v>
                </c:pt>
                <c:pt idx="921">
                  <c:v>9250.1759999999995</c:v>
                </c:pt>
                <c:pt idx="922">
                  <c:v>22945.481000000003</c:v>
                </c:pt>
                <c:pt idx="923">
                  <c:v>22083.945</c:v>
                </c:pt>
                <c:pt idx="924">
                  <c:v>44846.633000000002</c:v>
                </c:pt>
                <c:pt idx="925">
                  <c:v>33737.353000000003</c:v>
                </c:pt>
                <c:pt idx="926">
                  <c:v>8932.768</c:v>
                </c:pt>
                <c:pt idx="927">
                  <c:v>22764.105000000003</c:v>
                </c:pt>
                <c:pt idx="928">
                  <c:v>22265.321</c:v>
                </c:pt>
                <c:pt idx="929">
                  <c:v>44302.504999999997</c:v>
                </c:pt>
                <c:pt idx="930">
                  <c:v>34644.233</c:v>
                </c:pt>
                <c:pt idx="931">
                  <c:v>9068.8000000000011</c:v>
                </c:pt>
                <c:pt idx="932">
                  <c:v>22900.137000000002</c:v>
                </c:pt>
                <c:pt idx="933">
                  <c:v>22263.903999999999</c:v>
                </c:pt>
                <c:pt idx="934">
                  <c:v>44211.817000000003</c:v>
                </c:pt>
                <c:pt idx="935">
                  <c:v>33692.008999999998</c:v>
                </c:pt>
                <c:pt idx="936">
                  <c:v>9023.4560000000001</c:v>
                </c:pt>
                <c:pt idx="937">
                  <c:v>22537.384999999998</c:v>
                </c:pt>
                <c:pt idx="938">
                  <c:v>22490.624</c:v>
                </c:pt>
                <c:pt idx="939">
                  <c:v>44347.849000000002</c:v>
                </c:pt>
                <c:pt idx="940">
                  <c:v>34326.825000000004</c:v>
                </c:pt>
                <c:pt idx="941">
                  <c:v>9114.1440000000002</c:v>
                </c:pt>
                <c:pt idx="942">
                  <c:v>22898.720000000001</c:v>
                </c:pt>
                <c:pt idx="943">
                  <c:v>22083.945</c:v>
                </c:pt>
                <c:pt idx="944">
                  <c:v>44347.849000000002</c:v>
                </c:pt>
                <c:pt idx="945">
                  <c:v>34100.105000000003</c:v>
                </c:pt>
                <c:pt idx="946">
                  <c:v>8887.4240000000009</c:v>
                </c:pt>
                <c:pt idx="947">
                  <c:v>23036.169000000002</c:v>
                </c:pt>
                <c:pt idx="948">
                  <c:v>22127.871999999999</c:v>
                </c:pt>
                <c:pt idx="949">
                  <c:v>43985.097000000002</c:v>
                </c:pt>
                <c:pt idx="950">
                  <c:v>34644.233</c:v>
                </c:pt>
                <c:pt idx="951">
                  <c:v>9068.8000000000011</c:v>
                </c:pt>
                <c:pt idx="952">
                  <c:v>22854.793000000001</c:v>
                </c:pt>
                <c:pt idx="953">
                  <c:v>22173.216</c:v>
                </c:pt>
                <c:pt idx="954">
                  <c:v>44483.881000000001</c:v>
                </c:pt>
                <c:pt idx="955">
                  <c:v>35279.048999999999</c:v>
                </c:pt>
                <c:pt idx="956">
                  <c:v>9068.8000000000011</c:v>
                </c:pt>
                <c:pt idx="957">
                  <c:v>22900.137000000002</c:v>
                </c:pt>
                <c:pt idx="958">
                  <c:v>22310.664999999997</c:v>
                </c:pt>
                <c:pt idx="959">
                  <c:v>44665.256999999998</c:v>
                </c:pt>
                <c:pt idx="960">
                  <c:v>33782.697</c:v>
                </c:pt>
                <c:pt idx="961">
                  <c:v>9204.8320000000003</c:v>
                </c:pt>
                <c:pt idx="962">
                  <c:v>23172.201000000001</c:v>
                </c:pt>
                <c:pt idx="963">
                  <c:v>22310.664999999997</c:v>
                </c:pt>
                <c:pt idx="964">
                  <c:v>46297.641000000003</c:v>
                </c:pt>
                <c:pt idx="965">
                  <c:v>35233.704999999994</c:v>
                </c:pt>
                <c:pt idx="966">
                  <c:v>9068.8000000000011</c:v>
                </c:pt>
                <c:pt idx="967">
                  <c:v>22581.312000000002</c:v>
                </c:pt>
                <c:pt idx="968">
                  <c:v>22310.664999999997</c:v>
                </c:pt>
                <c:pt idx="969">
                  <c:v>45164.041000000005</c:v>
                </c:pt>
                <c:pt idx="970">
                  <c:v>35459.008000000002</c:v>
                </c:pt>
                <c:pt idx="971">
                  <c:v>9159.4880000000012</c:v>
                </c:pt>
                <c:pt idx="972">
                  <c:v>22808.031999999999</c:v>
                </c:pt>
                <c:pt idx="973">
                  <c:v>22309.248</c:v>
                </c:pt>
                <c:pt idx="974">
                  <c:v>44937.321000000004</c:v>
                </c:pt>
                <c:pt idx="975">
                  <c:v>33917.311999999998</c:v>
                </c:pt>
                <c:pt idx="976">
                  <c:v>9160.9050000000007</c:v>
                </c:pt>
                <c:pt idx="977">
                  <c:v>22581.312000000002</c:v>
                </c:pt>
                <c:pt idx="978">
                  <c:v>22037.184000000001</c:v>
                </c:pt>
                <c:pt idx="979">
                  <c:v>44937.321000000004</c:v>
                </c:pt>
                <c:pt idx="980">
                  <c:v>34461.440000000002</c:v>
                </c:pt>
                <c:pt idx="981">
                  <c:v>9068.8000000000011</c:v>
                </c:pt>
                <c:pt idx="982">
                  <c:v>22808.031999999999</c:v>
                </c:pt>
                <c:pt idx="983">
                  <c:v>22218.560000000001</c:v>
                </c:pt>
                <c:pt idx="984">
                  <c:v>46208.37</c:v>
                </c:pt>
                <c:pt idx="985">
                  <c:v>33509.216</c:v>
                </c:pt>
                <c:pt idx="986">
                  <c:v>8887.4240000000009</c:v>
                </c:pt>
                <c:pt idx="987">
                  <c:v>22762.687999999998</c:v>
                </c:pt>
                <c:pt idx="988">
                  <c:v>22354.592000000001</c:v>
                </c:pt>
                <c:pt idx="989">
                  <c:v>44619.913</c:v>
                </c:pt>
                <c:pt idx="990">
                  <c:v>35641.800999999999</c:v>
                </c:pt>
                <c:pt idx="991">
                  <c:v>9068.8000000000011</c:v>
                </c:pt>
                <c:pt idx="992">
                  <c:v>22717.344000000001</c:v>
                </c:pt>
                <c:pt idx="993">
                  <c:v>22082.527999999998</c:v>
                </c:pt>
                <c:pt idx="994">
                  <c:v>44257.161</c:v>
                </c:pt>
                <c:pt idx="995">
                  <c:v>34869.536</c:v>
                </c:pt>
                <c:pt idx="996">
                  <c:v>9115.5609999999997</c:v>
                </c:pt>
                <c:pt idx="997">
                  <c:v>22535.968000000001</c:v>
                </c:pt>
                <c:pt idx="998">
                  <c:v>22127.871999999999</c:v>
                </c:pt>
                <c:pt idx="999">
                  <c:v>45164.041000000005</c:v>
                </c:pt>
                <c:pt idx="1000">
                  <c:v>34098.688000000002</c:v>
                </c:pt>
                <c:pt idx="1001">
                  <c:v>8934.1849999999995</c:v>
                </c:pt>
                <c:pt idx="1002">
                  <c:v>22989.407999999999</c:v>
                </c:pt>
                <c:pt idx="1003">
                  <c:v>22218.560000000001</c:v>
                </c:pt>
                <c:pt idx="1004">
                  <c:v>45980.233</c:v>
                </c:pt>
                <c:pt idx="1005">
                  <c:v>34506.784</c:v>
                </c:pt>
                <c:pt idx="1006">
                  <c:v>9478.3130000000001</c:v>
                </c:pt>
                <c:pt idx="1007">
                  <c:v>23034.752</c:v>
                </c:pt>
                <c:pt idx="1008">
                  <c:v>22127.871999999999</c:v>
                </c:pt>
                <c:pt idx="1009">
                  <c:v>45618.898000000001</c:v>
                </c:pt>
                <c:pt idx="1010">
                  <c:v>34780.264999999999</c:v>
                </c:pt>
                <c:pt idx="1011">
                  <c:v>9160.9050000000007</c:v>
                </c:pt>
                <c:pt idx="1012">
                  <c:v>23036.169000000002</c:v>
                </c:pt>
                <c:pt idx="1013">
                  <c:v>22445.279999999999</c:v>
                </c:pt>
                <c:pt idx="1014">
                  <c:v>44302.504999999997</c:v>
                </c:pt>
                <c:pt idx="1015">
                  <c:v>33918.728999999999</c:v>
                </c:pt>
                <c:pt idx="1016">
                  <c:v>8796.7360000000008</c:v>
                </c:pt>
                <c:pt idx="1017">
                  <c:v>22626.655999999999</c:v>
                </c:pt>
                <c:pt idx="1018">
                  <c:v>22038.601000000002</c:v>
                </c:pt>
                <c:pt idx="1019">
                  <c:v>45980.233</c:v>
                </c:pt>
                <c:pt idx="1020">
                  <c:v>35505.769</c:v>
                </c:pt>
                <c:pt idx="1021">
                  <c:v>8932.768</c:v>
                </c:pt>
                <c:pt idx="1022">
                  <c:v>22944.063999999998</c:v>
                </c:pt>
                <c:pt idx="1023">
                  <c:v>22219.976999999999</c:v>
                </c:pt>
                <c:pt idx="1024">
                  <c:v>43894.409</c:v>
                </c:pt>
                <c:pt idx="1025">
                  <c:v>33828.041000000005</c:v>
                </c:pt>
                <c:pt idx="1026">
                  <c:v>9159.4880000000012</c:v>
                </c:pt>
                <c:pt idx="1027">
                  <c:v>23126.857000000004</c:v>
                </c:pt>
                <c:pt idx="1028">
                  <c:v>22038.601000000002</c:v>
                </c:pt>
                <c:pt idx="1029">
                  <c:v>44302.504999999997</c:v>
                </c:pt>
                <c:pt idx="1030">
                  <c:v>33871.968000000001</c:v>
                </c:pt>
                <c:pt idx="1031">
                  <c:v>8932.768</c:v>
                </c:pt>
                <c:pt idx="1032">
                  <c:v>22808.031999999999</c:v>
                </c:pt>
                <c:pt idx="1033">
                  <c:v>22263.903999999999</c:v>
                </c:pt>
                <c:pt idx="1034">
                  <c:v>45664.241999999998</c:v>
                </c:pt>
                <c:pt idx="1035">
                  <c:v>34009.417000000001</c:v>
                </c:pt>
                <c:pt idx="1036">
                  <c:v>9070.2170000000006</c:v>
                </c:pt>
                <c:pt idx="1037">
                  <c:v>23261.472000000002</c:v>
                </c:pt>
                <c:pt idx="1038">
                  <c:v>22173.216</c:v>
                </c:pt>
                <c:pt idx="1039">
                  <c:v>44665.256999999998</c:v>
                </c:pt>
                <c:pt idx="1040">
                  <c:v>34778.847999999998</c:v>
                </c:pt>
                <c:pt idx="1041">
                  <c:v>9023.4560000000001</c:v>
                </c:pt>
                <c:pt idx="1042">
                  <c:v>22989.407999999999</c:v>
                </c:pt>
                <c:pt idx="1043">
                  <c:v>22082.527999999998</c:v>
                </c:pt>
                <c:pt idx="1044">
                  <c:v>44349.265999999996</c:v>
                </c:pt>
                <c:pt idx="1045">
                  <c:v>33419.945</c:v>
                </c:pt>
                <c:pt idx="1046">
                  <c:v>8843.4969999999994</c:v>
                </c:pt>
                <c:pt idx="1047">
                  <c:v>22628.073</c:v>
                </c:pt>
                <c:pt idx="1048">
                  <c:v>22309.248</c:v>
                </c:pt>
                <c:pt idx="1049">
                  <c:v>44166.472999999998</c:v>
                </c:pt>
                <c:pt idx="1050">
                  <c:v>34916.296999999999</c:v>
                </c:pt>
                <c:pt idx="1051">
                  <c:v>9023.4560000000001</c:v>
                </c:pt>
                <c:pt idx="1052">
                  <c:v>22854.793000000001</c:v>
                </c:pt>
                <c:pt idx="1053">
                  <c:v>22037.184000000001</c:v>
                </c:pt>
                <c:pt idx="1054">
                  <c:v>44891.976999999999</c:v>
                </c:pt>
                <c:pt idx="1055">
                  <c:v>34598.889000000003</c:v>
                </c:pt>
                <c:pt idx="1056">
                  <c:v>9204.8320000000003</c:v>
                </c:pt>
                <c:pt idx="1057">
                  <c:v>22945.481000000003</c:v>
                </c:pt>
                <c:pt idx="1058">
                  <c:v>22310.664999999997</c:v>
                </c:pt>
                <c:pt idx="1059">
                  <c:v>44438.537000000004</c:v>
                </c:pt>
                <c:pt idx="1060">
                  <c:v>34054.760999999999</c:v>
                </c:pt>
                <c:pt idx="1061">
                  <c:v>8932.768</c:v>
                </c:pt>
                <c:pt idx="1062">
                  <c:v>22853.376</c:v>
                </c:pt>
                <c:pt idx="1063">
                  <c:v>22263.903999999999</c:v>
                </c:pt>
                <c:pt idx="1064">
                  <c:v>44937.321000000004</c:v>
                </c:pt>
                <c:pt idx="1065">
                  <c:v>33599.904000000002</c:v>
                </c:pt>
                <c:pt idx="1066">
                  <c:v>8842.08</c:v>
                </c:pt>
                <c:pt idx="1067">
                  <c:v>22762.687999999998</c:v>
                </c:pt>
                <c:pt idx="1068">
                  <c:v>22083.945</c:v>
                </c:pt>
                <c:pt idx="1069">
                  <c:v>44529.224999999999</c:v>
                </c:pt>
                <c:pt idx="1070">
                  <c:v>35322.976000000002</c:v>
                </c:pt>
                <c:pt idx="1071">
                  <c:v>9476.8959999999988</c:v>
                </c:pt>
                <c:pt idx="1072">
                  <c:v>22672</c:v>
                </c:pt>
                <c:pt idx="1073">
                  <c:v>22127.871999999999</c:v>
                </c:pt>
                <c:pt idx="1074">
                  <c:v>44302.504999999997</c:v>
                </c:pt>
                <c:pt idx="1075">
                  <c:v>34780.264999999999</c:v>
                </c:pt>
                <c:pt idx="1076">
                  <c:v>9387.625</c:v>
                </c:pt>
                <c:pt idx="1077">
                  <c:v>23036.169000000002</c:v>
                </c:pt>
                <c:pt idx="1078">
                  <c:v>22082.527999999998</c:v>
                </c:pt>
                <c:pt idx="1079">
                  <c:v>44982.665000000001</c:v>
                </c:pt>
                <c:pt idx="1080">
                  <c:v>33329.256999999998</c:v>
                </c:pt>
                <c:pt idx="1081">
                  <c:v>9023.4560000000001</c:v>
                </c:pt>
                <c:pt idx="1082">
                  <c:v>23036.169000000002</c:v>
                </c:pt>
                <c:pt idx="1083">
                  <c:v>22218.560000000001</c:v>
                </c:pt>
                <c:pt idx="1084">
                  <c:v>45980.233</c:v>
                </c:pt>
                <c:pt idx="1085">
                  <c:v>33782.697</c:v>
                </c:pt>
                <c:pt idx="1086">
                  <c:v>8887.4240000000009</c:v>
                </c:pt>
                <c:pt idx="1087">
                  <c:v>22853.376</c:v>
                </c:pt>
                <c:pt idx="1088">
                  <c:v>22354.592000000001</c:v>
                </c:pt>
                <c:pt idx="1089">
                  <c:v>44710.601000000002</c:v>
                </c:pt>
                <c:pt idx="1090">
                  <c:v>34734.921000000002</c:v>
                </c:pt>
                <c:pt idx="1091">
                  <c:v>8978.112000000001</c:v>
                </c:pt>
                <c:pt idx="1092">
                  <c:v>22990.825000000001</c:v>
                </c:pt>
                <c:pt idx="1093">
                  <c:v>22174.632999999998</c:v>
                </c:pt>
                <c:pt idx="1094">
                  <c:v>45209.385000000002</c:v>
                </c:pt>
                <c:pt idx="1095">
                  <c:v>34734.921000000002</c:v>
                </c:pt>
                <c:pt idx="1096">
                  <c:v>9023.4560000000001</c:v>
                </c:pt>
                <c:pt idx="1097">
                  <c:v>22900.137000000002</c:v>
                </c:pt>
                <c:pt idx="1098">
                  <c:v>22356.008999999998</c:v>
                </c:pt>
                <c:pt idx="1099">
                  <c:v>44710.601000000002</c:v>
                </c:pt>
                <c:pt idx="1100">
                  <c:v>34236.137000000002</c:v>
                </c:pt>
                <c:pt idx="1101">
                  <c:v>9295.5199999999986</c:v>
                </c:pt>
                <c:pt idx="1102">
                  <c:v>22490.624</c:v>
                </c:pt>
                <c:pt idx="1103">
                  <c:v>22083.945</c:v>
                </c:pt>
                <c:pt idx="1104">
                  <c:v>46070.920999999995</c:v>
                </c:pt>
                <c:pt idx="1105">
                  <c:v>33781.279999999999</c:v>
                </c:pt>
                <c:pt idx="1106">
                  <c:v>8978.112000000001</c:v>
                </c:pt>
                <c:pt idx="1107">
                  <c:v>22853.376</c:v>
                </c:pt>
                <c:pt idx="1108">
                  <c:v>22082.527999999998</c:v>
                </c:pt>
                <c:pt idx="1109">
                  <c:v>45210.801999999996</c:v>
                </c:pt>
                <c:pt idx="1110">
                  <c:v>35505.769</c:v>
                </c:pt>
                <c:pt idx="1111">
                  <c:v>9204.8320000000003</c:v>
                </c:pt>
                <c:pt idx="1112">
                  <c:v>22492.040999999997</c:v>
                </c:pt>
                <c:pt idx="1113">
                  <c:v>22082.527999999998</c:v>
                </c:pt>
                <c:pt idx="1114">
                  <c:v>43758.377</c:v>
                </c:pt>
                <c:pt idx="1115">
                  <c:v>35143.017</c:v>
                </c:pt>
                <c:pt idx="1116">
                  <c:v>9023.4560000000001</c:v>
                </c:pt>
                <c:pt idx="1117">
                  <c:v>22989.407999999999</c:v>
                </c:pt>
                <c:pt idx="1118">
                  <c:v>22265.321</c:v>
                </c:pt>
                <c:pt idx="1119">
                  <c:v>45073.353000000003</c:v>
                </c:pt>
                <c:pt idx="1120">
                  <c:v>33782.697</c:v>
                </c:pt>
                <c:pt idx="1121">
                  <c:v>9114.1440000000002</c:v>
                </c:pt>
                <c:pt idx="1122">
                  <c:v>22717.344000000001</c:v>
                </c:pt>
                <c:pt idx="1123">
                  <c:v>22174.632999999998</c:v>
                </c:pt>
                <c:pt idx="1124">
                  <c:v>44075.785000000003</c:v>
                </c:pt>
                <c:pt idx="1125">
                  <c:v>34100.105000000003</c:v>
                </c:pt>
                <c:pt idx="1126">
                  <c:v>8978.112000000001</c:v>
                </c:pt>
                <c:pt idx="1127">
                  <c:v>22944.063999999998</c:v>
                </c:pt>
                <c:pt idx="1128">
                  <c:v>22218.560000000001</c:v>
                </c:pt>
                <c:pt idx="1129">
                  <c:v>43803.720999999998</c:v>
                </c:pt>
                <c:pt idx="1130">
                  <c:v>34370.752</c:v>
                </c:pt>
                <c:pt idx="1131">
                  <c:v>8887.4240000000009</c:v>
                </c:pt>
                <c:pt idx="1132">
                  <c:v>22853.376</c:v>
                </c:pt>
                <c:pt idx="1133">
                  <c:v>22174.632999999998</c:v>
                </c:pt>
                <c:pt idx="1134">
                  <c:v>44302.504999999997</c:v>
                </c:pt>
                <c:pt idx="1135">
                  <c:v>34098.688000000002</c:v>
                </c:pt>
                <c:pt idx="1136">
                  <c:v>8887.4240000000009</c:v>
                </c:pt>
                <c:pt idx="1137">
                  <c:v>23034.752</c:v>
                </c:pt>
                <c:pt idx="1138">
                  <c:v>22082.527999999998</c:v>
                </c:pt>
                <c:pt idx="1139">
                  <c:v>45209.385000000002</c:v>
                </c:pt>
                <c:pt idx="1140">
                  <c:v>33690.591999999997</c:v>
                </c:pt>
                <c:pt idx="1141">
                  <c:v>8978.112000000001</c:v>
                </c:pt>
                <c:pt idx="1142">
                  <c:v>23034.752</c:v>
                </c:pt>
                <c:pt idx="1143">
                  <c:v>22263.903999999999</c:v>
                </c:pt>
                <c:pt idx="1144">
                  <c:v>44891.976999999999</c:v>
                </c:pt>
                <c:pt idx="1145">
                  <c:v>34145.449000000001</c:v>
                </c:pt>
                <c:pt idx="1146">
                  <c:v>8979.5290000000005</c:v>
                </c:pt>
                <c:pt idx="1147">
                  <c:v>22762.687999999998</c:v>
                </c:pt>
                <c:pt idx="1148">
                  <c:v>22218.560000000001</c:v>
                </c:pt>
                <c:pt idx="1149">
                  <c:v>44801.289000000004</c:v>
                </c:pt>
                <c:pt idx="1150">
                  <c:v>33918.728999999999</c:v>
                </c:pt>
                <c:pt idx="1151">
                  <c:v>8978.112000000001</c:v>
                </c:pt>
                <c:pt idx="1152">
                  <c:v>22764.105000000003</c:v>
                </c:pt>
                <c:pt idx="1153">
                  <c:v>22492.040999999997</c:v>
                </c:pt>
                <c:pt idx="1154">
                  <c:v>43985.097000000002</c:v>
                </c:pt>
                <c:pt idx="1155">
                  <c:v>34100.105000000003</c:v>
                </c:pt>
                <c:pt idx="1156">
                  <c:v>8978.112000000001</c:v>
                </c:pt>
                <c:pt idx="1157">
                  <c:v>22945.481000000003</c:v>
                </c:pt>
                <c:pt idx="1158">
                  <c:v>22174.632999999998</c:v>
                </c:pt>
                <c:pt idx="1159">
                  <c:v>44665.256999999998</c:v>
                </c:pt>
                <c:pt idx="1160">
                  <c:v>34825.609000000004</c:v>
                </c:pt>
                <c:pt idx="1161">
                  <c:v>9204.8320000000003</c:v>
                </c:pt>
                <c:pt idx="1162">
                  <c:v>22898.720000000001</c:v>
                </c:pt>
                <c:pt idx="1163">
                  <c:v>22174.632999999998</c:v>
                </c:pt>
                <c:pt idx="1164">
                  <c:v>45753.512999999999</c:v>
                </c:pt>
                <c:pt idx="1165">
                  <c:v>34417.512999999999</c:v>
                </c:pt>
                <c:pt idx="1166">
                  <c:v>15418.377</c:v>
                </c:pt>
                <c:pt idx="1167">
                  <c:v>23081.513000000003</c:v>
                </c:pt>
                <c:pt idx="1168">
                  <c:v>22219.976999999999</c:v>
                </c:pt>
                <c:pt idx="1169">
                  <c:v>45980.233</c:v>
                </c:pt>
                <c:pt idx="1170">
                  <c:v>34100.105000000003</c:v>
                </c:pt>
                <c:pt idx="1171">
                  <c:v>9114.1440000000002</c:v>
                </c:pt>
                <c:pt idx="1172">
                  <c:v>22944.063999999998</c:v>
                </c:pt>
                <c:pt idx="1173">
                  <c:v>22219.976999999999</c:v>
                </c:pt>
                <c:pt idx="1174">
                  <c:v>43894.409</c:v>
                </c:pt>
                <c:pt idx="1175">
                  <c:v>34825.609000000004</c:v>
                </c:pt>
                <c:pt idx="1176">
                  <c:v>9250.1759999999995</c:v>
                </c:pt>
                <c:pt idx="1177">
                  <c:v>22582.728999999999</c:v>
                </c:pt>
                <c:pt idx="1178">
                  <c:v>22173.216</c:v>
                </c:pt>
                <c:pt idx="1179">
                  <c:v>45436.104999999996</c:v>
                </c:pt>
                <c:pt idx="1180">
                  <c:v>34417.512999999999</c:v>
                </c:pt>
                <c:pt idx="1181">
                  <c:v>8932.768</c:v>
                </c:pt>
                <c:pt idx="1182">
                  <c:v>22900.137000000002</c:v>
                </c:pt>
                <c:pt idx="1183">
                  <c:v>22127.871999999999</c:v>
                </c:pt>
                <c:pt idx="1184">
                  <c:v>44393.192999999999</c:v>
                </c:pt>
                <c:pt idx="1185">
                  <c:v>34100.105000000003</c:v>
                </c:pt>
                <c:pt idx="1186">
                  <c:v>8932.768</c:v>
                </c:pt>
                <c:pt idx="1187">
                  <c:v>23172.201000000001</c:v>
                </c:pt>
                <c:pt idx="1188">
                  <c:v>22174.632999999998</c:v>
                </c:pt>
                <c:pt idx="1189">
                  <c:v>44030.440999999999</c:v>
                </c:pt>
                <c:pt idx="1190">
                  <c:v>34553.545000000006</c:v>
                </c:pt>
                <c:pt idx="1191">
                  <c:v>8978.112000000001</c:v>
                </c:pt>
                <c:pt idx="1192">
                  <c:v>23036.169000000002</c:v>
                </c:pt>
                <c:pt idx="1193">
                  <c:v>22492.040999999997</c:v>
                </c:pt>
                <c:pt idx="1194">
                  <c:v>45118.697</c:v>
                </c:pt>
                <c:pt idx="1195">
                  <c:v>33510.633000000002</c:v>
                </c:pt>
                <c:pt idx="1196">
                  <c:v>8751.3919999999998</c:v>
                </c:pt>
                <c:pt idx="1197">
                  <c:v>22582.728999999999</c:v>
                </c:pt>
                <c:pt idx="1198">
                  <c:v>22127.871999999999</c:v>
                </c:pt>
                <c:pt idx="1199">
                  <c:v>45118.697</c:v>
                </c:pt>
                <c:pt idx="1200">
                  <c:v>34689.577000000005</c:v>
                </c:pt>
                <c:pt idx="1201">
                  <c:v>8978.112000000001</c:v>
                </c:pt>
                <c:pt idx="1202">
                  <c:v>22900.137000000002</c:v>
                </c:pt>
                <c:pt idx="1203">
                  <c:v>22127.871999999999</c:v>
                </c:pt>
                <c:pt idx="1204">
                  <c:v>44166.472999999998</c:v>
                </c:pt>
                <c:pt idx="1205">
                  <c:v>33692.008999999998</c:v>
                </c:pt>
                <c:pt idx="1206">
                  <c:v>8888.8410000000003</c:v>
                </c:pt>
                <c:pt idx="1207">
                  <c:v>22898.720000000001</c:v>
                </c:pt>
                <c:pt idx="1208">
                  <c:v>22127.871999999999</c:v>
                </c:pt>
                <c:pt idx="1209">
                  <c:v>45300.073000000004</c:v>
                </c:pt>
                <c:pt idx="1210">
                  <c:v>34734.921000000002</c:v>
                </c:pt>
                <c:pt idx="1211">
                  <c:v>9206.2489999999998</c:v>
                </c:pt>
                <c:pt idx="1212">
                  <c:v>23125.439999999999</c:v>
                </c:pt>
                <c:pt idx="1213">
                  <c:v>22354.592000000001</c:v>
                </c:pt>
                <c:pt idx="1214">
                  <c:v>43894.409</c:v>
                </c:pt>
                <c:pt idx="1215">
                  <c:v>34280.063999999998</c:v>
                </c:pt>
                <c:pt idx="1216">
                  <c:v>8842.08</c:v>
                </c:pt>
                <c:pt idx="1217">
                  <c:v>22989.407999999999</c:v>
                </c:pt>
                <c:pt idx="1218">
                  <c:v>22399.936000000002</c:v>
                </c:pt>
                <c:pt idx="1219">
                  <c:v>45798.856999999996</c:v>
                </c:pt>
                <c:pt idx="1220">
                  <c:v>35141.599999999999</c:v>
                </c:pt>
                <c:pt idx="1221">
                  <c:v>9296.9369999999999</c:v>
                </c:pt>
                <c:pt idx="1222">
                  <c:v>22898.720000000001</c:v>
                </c:pt>
                <c:pt idx="1223">
                  <c:v>22082.527999999998</c:v>
                </c:pt>
                <c:pt idx="1224">
                  <c:v>44347.849000000002</c:v>
                </c:pt>
                <c:pt idx="1225">
                  <c:v>33737.353000000003</c:v>
                </c:pt>
                <c:pt idx="1226">
                  <c:v>8979.5290000000005</c:v>
                </c:pt>
                <c:pt idx="1227">
                  <c:v>22853.376</c:v>
                </c:pt>
                <c:pt idx="1228">
                  <c:v>22218.560000000001</c:v>
                </c:pt>
                <c:pt idx="1229">
                  <c:v>44893.394</c:v>
                </c:pt>
                <c:pt idx="1230">
                  <c:v>33781.279999999999</c:v>
                </c:pt>
                <c:pt idx="1231">
                  <c:v>9204.8320000000003</c:v>
                </c:pt>
                <c:pt idx="1232">
                  <c:v>22989.407999999999</c:v>
                </c:pt>
                <c:pt idx="1233">
                  <c:v>22401.352999999999</c:v>
                </c:pt>
                <c:pt idx="1234">
                  <c:v>44121.129000000001</c:v>
                </c:pt>
                <c:pt idx="1235">
                  <c:v>33418.527999999998</c:v>
                </c:pt>
                <c:pt idx="1236">
                  <c:v>9114.1440000000002</c:v>
                </c:pt>
                <c:pt idx="1237">
                  <c:v>22944.063999999998</c:v>
                </c:pt>
                <c:pt idx="1238">
                  <c:v>22265.321</c:v>
                </c:pt>
                <c:pt idx="1239">
                  <c:v>44710.601000000002</c:v>
                </c:pt>
                <c:pt idx="1240">
                  <c:v>34009.417000000001</c:v>
                </c:pt>
                <c:pt idx="1241">
                  <c:v>9023.4560000000001</c:v>
                </c:pt>
                <c:pt idx="1242">
                  <c:v>22718.761000000002</c:v>
                </c:pt>
                <c:pt idx="1243">
                  <c:v>22492.040999999997</c:v>
                </c:pt>
                <c:pt idx="1244">
                  <c:v>44755.945</c:v>
                </c:pt>
                <c:pt idx="1245">
                  <c:v>33828.041000000005</c:v>
                </c:pt>
                <c:pt idx="1246">
                  <c:v>8932.768</c:v>
                </c:pt>
                <c:pt idx="1247">
                  <c:v>22809.449000000001</c:v>
                </c:pt>
                <c:pt idx="1248">
                  <c:v>22809.449000000001</c:v>
                </c:pt>
                <c:pt idx="1249">
                  <c:v>45300.073000000004</c:v>
                </c:pt>
                <c:pt idx="1250">
                  <c:v>36004.553</c:v>
                </c:pt>
                <c:pt idx="1251">
                  <c:v>9159.4880000000012</c:v>
                </c:pt>
                <c:pt idx="1252">
                  <c:v>22853.376</c:v>
                </c:pt>
                <c:pt idx="1253">
                  <c:v>22309.248</c:v>
                </c:pt>
                <c:pt idx="1254">
                  <c:v>44574.569000000003</c:v>
                </c:pt>
                <c:pt idx="1255">
                  <c:v>35685.728000000003</c:v>
                </c:pt>
                <c:pt idx="1256">
                  <c:v>9159.4880000000012</c:v>
                </c:pt>
                <c:pt idx="1257">
                  <c:v>23261.472000000002</c:v>
                </c:pt>
                <c:pt idx="1258">
                  <c:v>22309.248</c:v>
                </c:pt>
                <c:pt idx="1259">
                  <c:v>45073.353000000003</c:v>
                </c:pt>
                <c:pt idx="1260">
                  <c:v>34461.440000000002</c:v>
                </c:pt>
                <c:pt idx="1261">
                  <c:v>8934.1849999999995</c:v>
                </c:pt>
                <c:pt idx="1262">
                  <c:v>22898.720000000001</c:v>
                </c:pt>
                <c:pt idx="1263">
                  <c:v>22127.871999999999</c:v>
                </c:pt>
                <c:pt idx="1264">
                  <c:v>44712.017999999996</c:v>
                </c:pt>
                <c:pt idx="1265">
                  <c:v>34189.375999999997</c:v>
                </c:pt>
                <c:pt idx="1266">
                  <c:v>9342.2810000000009</c:v>
                </c:pt>
                <c:pt idx="1267">
                  <c:v>23261.472000000002</c:v>
                </c:pt>
                <c:pt idx="1268">
                  <c:v>22263.903999999999</c:v>
                </c:pt>
                <c:pt idx="1269">
                  <c:v>45300.073000000004</c:v>
                </c:pt>
                <c:pt idx="1270">
                  <c:v>35006.985000000001</c:v>
                </c:pt>
                <c:pt idx="1271">
                  <c:v>9159.4880000000012</c:v>
                </c:pt>
                <c:pt idx="1272">
                  <c:v>23125.439999999999</c:v>
                </c:pt>
                <c:pt idx="1273">
                  <c:v>22174.632999999998</c:v>
                </c:pt>
                <c:pt idx="1274">
                  <c:v>44710.601000000002</c:v>
                </c:pt>
                <c:pt idx="1275">
                  <c:v>34326.825000000004</c:v>
                </c:pt>
                <c:pt idx="1276">
                  <c:v>9386.2079999999987</c:v>
                </c:pt>
              </c:numCache>
            </c:numRef>
          </c:xVal>
          <c:yVal>
            <c:numRef>
              <c:f>Cycle!$E$521:$E$1797</c:f>
              <c:numCache>
                <c:formatCode>General</c:formatCode>
                <c:ptCount val="1277"/>
                <c:pt idx="0">
                  <c:v>430548</c:v>
                </c:pt>
                <c:pt idx="1">
                  <c:v>5086</c:v>
                </c:pt>
                <c:pt idx="2">
                  <c:v>2753</c:v>
                </c:pt>
                <c:pt idx="3">
                  <c:v>10996</c:v>
                </c:pt>
                <c:pt idx="4">
                  <c:v>1904</c:v>
                </c:pt>
                <c:pt idx="5">
                  <c:v>12750</c:v>
                </c:pt>
                <c:pt idx="6">
                  <c:v>1955</c:v>
                </c:pt>
                <c:pt idx="7">
                  <c:v>12726</c:v>
                </c:pt>
                <c:pt idx="8">
                  <c:v>1897</c:v>
                </c:pt>
                <c:pt idx="9">
                  <c:v>12407</c:v>
                </c:pt>
                <c:pt idx="10">
                  <c:v>1945</c:v>
                </c:pt>
                <c:pt idx="11">
                  <c:v>9954</c:v>
                </c:pt>
                <c:pt idx="12">
                  <c:v>1878</c:v>
                </c:pt>
                <c:pt idx="13">
                  <c:v>12520</c:v>
                </c:pt>
                <c:pt idx="14">
                  <c:v>1845</c:v>
                </c:pt>
                <c:pt idx="15">
                  <c:v>11688</c:v>
                </c:pt>
                <c:pt idx="16">
                  <c:v>1492</c:v>
                </c:pt>
                <c:pt idx="17">
                  <c:v>11777</c:v>
                </c:pt>
                <c:pt idx="18">
                  <c:v>1798</c:v>
                </c:pt>
                <c:pt idx="19">
                  <c:v>9444</c:v>
                </c:pt>
                <c:pt idx="20">
                  <c:v>1875</c:v>
                </c:pt>
                <c:pt idx="21">
                  <c:v>12154</c:v>
                </c:pt>
                <c:pt idx="22">
                  <c:v>1907</c:v>
                </c:pt>
                <c:pt idx="23">
                  <c:v>11518</c:v>
                </c:pt>
                <c:pt idx="24">
                  <c:v>1867</c:v>
                </c:pt>
                <c:pt idx="25">
                  <c:v>11831</c:v>
                </c:pt>
                <c:pt idx="26">
                  <c:v>1771</c:v>
                </c:pt>
                <c:pt idx="27">
                  <c:v>9148</c:v>
                </c:pt>
                <c:pt idx="28">
                  <c:v>1852</c:v>
                </c:pt>
                <c:pt idx="29">
                  <c:v>11777</c:v>
                </c:pt>
                <c:pt idx="30">
                  <c:v>1903</c:v>
                </c:pt>
                <c:pt idx="31">
                  <c:v>10909</c:v>
                </c:pt>
                <c:pt idx="32">
                  <c:v>1472</c:v>
                </c:pt>
                <c:pt idx="33">
                  <c:v>11450</c:v>
                </c:pt>
                <c:pt idx="34">
                  <c:v>1655</c:v>
                </c:pt>
                <c:pt idx="35">
                  <c:v>8731</c:v>
                </c:pt>
                <c:pt idx="36">
                  <c:v>1830</c:v>
                </c:pt>
                <c:pt idx="37">
                  <c:v>11164</c:v>
                </c:pt>
                <c:pt idx="38">
                  <c:v>1826</c:v>
                </c:pt>
                <c:pt idx="39">
                  <c:v>10505</c:v>
                </c:pt>
                <c:pt idx="40">
                  <c:v>1869</c:v>
                </c:pt>
                <c:pt idx="41">
                  <c:v>10874</c:v>
                </c:pt>
                <c:pt idx="42">
                  <c:v>1453</c:v>
                </c:pt>
                <c:pt idx="43">
                  <c:v>8544</c:v>
                </c:pt>
                <c:pt idx="44">
                  <c:v>1518</c:v>
                </c:pt>
                <c:pt idx="45">
                  <c:v>10192</c:v>
                </c:pt>
                <c:pt idx="46">
                  <c:v>1645</c:v>
                </c:pt>
                <c:pt idx="47">
                  <c:v>9914</c:v>
                </c:pt>
                <c:pt idx="48">
                  <c:v>1517</c:v>
                </c:pt>
                <c:pt idx="49">
                  <c:v>10506</c:v>
                </c:pt>
                <c:pt idx="50">
                  <c:v>1762</c:v>
                </c:pt>
                <c:pt idx="51">
                  <c:v>8198</c:v>
                </c:pt>
                <c:pt idx="52">
                  <c:v>1643</c:v>
                </c:pt>
                <c:pt idx="53">
                  <c:v>9727</c:v>
                </c:pt>
                <c:pt idx="54">
                  <c:v>1430</c:v>
                </c:pt>
                <c:pt idx="55">
                  <c:v>9933</c:v>
                </c:pt>
                <c:pt idx="56">
                  <c:v>1471</c:v>
                </c:pt>
                <c:pt idx="57">
                  <c:v>9728</c:v>
                </c:pt>
                <c:pt idx="58">
                  <c:v>1749</c:v>
                </c:pt>
                <c:pt idx="59">
                  <c:v>7754</c:v>
                </c:pt>
                <c:pt idx="60">
                  <c:v>1613</c:v>
                </c:pt>
                <c:pt idx="61">
                  <c:v>9308</c:v>
                </c:pt>
                <c:pt idx="62">
                  <c:v>1401</c:v>
                </c:pt>
                <c:pt idx="63">
                  <c:v>9255</c:v>
                </c:pt>
                <c:pt idx="64">
                  <c:v>1778</c:v>
                </c:pt>
                <c:pt idx="65">
                  <c:v>9398</c:v>
                </c:pt>
                <c:pt idx="66">
                  <c:v>1524</c:v>
                </c:pt>
                <c:pt idx="67">
                  <c:v>7409</c:v>
                </c:pt>
                <c:pt idx="68">
                  <c:v>1741</c:v>
                </c:pt>
                <c:pt idx="69">
                  <c:v>9219</c:v>
                </c:pt>
                <c:pt idx="70">
                  <c:v>1585</c:v>
                </c:pt>
                <c:pt idx="71">
                  <c:v>9003</c:v>
                </c:pt>
                <c:pt idx="72">
                  <c:v>1391</c:v>
                </c:pt>
                <c:pt idx="73">
                  <c:v>8792</c:v>
                </c:pt>
                <c:pt idx="74">
                  <c:v>1344</c:v>
                </c:pt>
                <c:pt idx="75">
                  <c:v>7168</c:v>
                </c:pt>
                <c:pt idx="76">
                  <c:v>1361</c:v>
                </c:pt>
                <c:pt idx="77">
                  <c:v>8767</c:v>
                </c:pt>
                <c:pt idx="78">
                  <c:v>1456</c:v>
                </c:pt>
                <c:pt idx="79">
                  <c:v>8494</c:v>
                </c:pt>
                <c:pt idx="80">
                  <c:v>1361</c:v>
                </c:pt>
                <c:pt idx="81">
                  <c:v>8542</c:v>
                </c:pt>
                <c:pt idx="82">
                  <c:v>1733</c:v>
                </c:pt>
                <c:pt idx="83">
                  <c:v>6767</c:v>
                </c:pt>
                <c:pt idx="84">
                  <c:v>1353</c:v>
                </c:pt>
                <c:pt idx="85">
                  <c:v>8279</c:v>
                </c:pt>
                <c:pt idx="86">
                  <c:v>1452</c:v>
                </c:pt>
                <c:pt idx="87">
                  <c:v>8132</c:v>
                </c:pt>
                <c:pt idx="88">
                  <c:v>1388</c:v>
                </c:pt>
                <c:pt idx="89">
                  <c:v>8322</c:v>
                </c:pt>
                <c:pt idx="90">
                  <c:v>1400</c:v>
                </c:pt>
                <c:pt idx="91">
                  <c:v>6632</c:v>
                </c:pt>
                <c:pt idx="92">
                  <c:v>1350</c:v>
                </c:pt>
                <c:pt idx="93">
                  <c:v>8300</c:v>
                </c:pt>
                <c:pt idx="94">
                  <c:v>1439</c:v>
                </c:pt>
                <c:pt idx="95">
                  <c:v>7685</c:v>
                </c:pt>
                <c:pt idx="96">
                  <c:v>1439</c:v>
                </c:pt>
                <c:pt idx="97">
                  <c:v>7686</c:v>
                </c:pt>
                <c:pt idx="98">
                  <c:v>1759</c:v>
                </c:pt>
                <c:pt idx="99">
                  <c:v>6095</c:v>
                </c:pt>
                <c:pt idx="100">
                  <c:v>1481</c:v>
                </c:pt>
                <c:pt idx="101">
                  <c:v>7787</c:v>
                </c:pt>
                <c:pt idx="102">
                  <c:v>1328</c:v>
                </c:pt>
                <c:pt idx="103">
                  <c:v>7321</c:v>
                </c:pt>
                <c:pt idx="104">
                  <c:v>1393</c:v>
                </c:pt>
                <c:pt idx="105">
                  <c:v>7405</c:v>
                </c:pt>
                <c:pt idx="106">
                  <c:v>1403</c:v>
                </c:pt>
                <c:pt idx="107">
                  <c:v>5831</c:v>
                </c:pt>
                <c:pt idx="108">
                  <c:v>1250</c:v>
                </c:pt>
                <c:pt idx="109">
                  <c:v>7248</c:v>
                </c:pt>
                <c:pt idx="110">
                  <c:v>1309</c:v>
                </c:pt>
                <c:pt idx="111">
                  <c:v>6975</c:v>
                </c:pt>
                <c:pt idx="112">
                  <c:v>1252</c:v>
                </c:pt>
                <c:pt idx="113">
                  <c:v>7097</c:v>
                </c:pt>
                <c:pt idx="114">
                  <c:v>1318</c:v>
                </c:pt>
                <c:pt idx="115">
                  <c:v>5643</c:v>
                </c:pt>
                <c:pt idx="116">
                  <c:v>1359</c:v>
                </c:pt>
                <c:pt idx="117">
                  <c:v>6891</c:v>
                </c:pt>
                <c:pt idx="118">
                  <c:v>1388</c:v>
                </c:pt>
                <c:pt idx="119">
                  <c:v>6562</c:v>
                </c:pt>
                <c:pt idx="120">
                  <c:v>1440</c:v>
                </c:pt>
                <c:pt idx="121">
                  <c:v>6629</c:v>
                </c:pt>
                <c:pt idx="122">
                  <c:v>1292</c:v>
                </c:pt>
                <c:pt idx="123">
                  <c:v>5289</c:v>
                </c:pt>
                <c:pt idx="124">
                  <c:v>1251</c:v>
                </c:pt>
                <c:pt idx="125">
                  <c:v>6593</c:v>
                </c:pt>
                <c:pt idx="126">
                  <c:v>1277</c:v>
                </c:pt>
                <c:pt idx="127">
                  <c:v>6226</c:v>
                </c:pt>
                <c:pt idx="128">
                  <c:v>1322</c:v>
                </c:pt>
                <c:pt idx="129">
                  <c:v>6415</c:v>
                </c:pt>
                <c:pt idx="130">
                  <c:v>1374</c:v>
                </c:pt>
                <c:pt idx="131">
                  <c:v>5069</c:v>
                </c:pt>
                <c:pt idx="132">
                  <c:v>1228</c:v>
                </c:pt>
                <c:pt idx="133">
                  <c:v>5945</c:v>
                </c:pt>
                <c:pt idx="134">
                  <c:v>1268</c:v>
                </c:pt>
                <c:pt idx="135">
                  <c:v>5826</c:v>
                </c:pt>
                <c:pt idx="136">
                  <c:v>1249</c:v>
                </c:pt>
                <c:pt idx="137">
                  <c:v>5993</c:v>
                </c:pt>
                <c:pt idx="138">
                  <c:v>1186</c:v>
                </c:pt>
                <c:pt idx="139">
                  <c:v>4689</c:v>
                </c:pt>
                <c:pt idx="140">
                  <c:v>1202</c:v>
                </c:pt>
                <c:pt idx="141">
                  <c:v>5837</c:v>
                </c:pt>
                <c:pt idx="142">
                  <c:v>1252</c:v>
                </c:pt>
                <c:pt idx="143">
                  <c:v>5625</c:v>
                </c:pt>
                <c:pt idx="144">
                  <c:v>1224</c:v>
                </c:pt>
                <c:pt idx="145">
                  <c:v>5841</c:v>
                </c:pt>
                <c:pt idx="146">
                  <c:v>1157</c:v>
                </c:pt>
                <c:pt idx="147">
                  <c:v>4466</c:v>
                </c:pt>
                <c:pt idx="148">
                  <c:v>1234</c:v>
                </c:pt>
                <c:pt idx="149">
                  <c:v>5415</c:v>
                </c:pt>
                <c:pt idx="150">
                  <c:v>1234</c:v>
                </c:pt>
                <c:pt idx="151">
                  <c:v>5288</c:v>
                </c:pt>
                <c:pt idx="152">
                  <c:v>1181</c:v>
                </c:pt>
                <c:pt idx="153">
                  <c:v>5510</c:v>
                </c:pt>
                <c:pt idx="154">
                  <c:v>1145</c:v>
                </c:pt>
                <c:pt idx="155">
                  <c:v>4378</c:v>
                </c:pt>
                <c:pt idx="156">
                  <c:v>1219</c:v>
                </c:pt>
                <c:pt idx="157">
                  <c:v>5088</c:v>
                </c:pt>
                <c:pt idx="158">
                  <c:v>1350</c:v>
                </c:pt>
                <c:pt idx="159">
                  <c:v>5230</c:v>
                </c:pt>
                <c:pt idx="160">
                  <c:v>1120</c:v>
                </c:pt>
                <c:pt idx="161">
                  <c:v>4973</c:v>
                </c:pt>
                <c:pt idx="162">
                  <c:v>1223</c:v>
                </c:pt>
                <c:pt idx="163">
                  <c:v>4253</c:v>
                </c:pt>
                <c:pt idx="164">
                  <c:v>1168</c:v>
                </c:pt>
                <c:pt idx="165">
                  <c:v>4940</c:v>
                </c:pt>
                <c:pt idx="166">
                  <c:v>1106</c:v>
                </c:pt>
                <c:pt idx="167">
                  <c:v>5016</c:v>
                </c:pt>
                <c:pt idx="168">
                  <c:v>1149</c:v>
                </c:pt>
                <c:pt idx="169">
                  <c:v>4720</c:v>
                </c:pt>
                <c:pt idx="170">
                  <c:v>1094</c:v>
                </c:pt>
                <c:pt idx="171">
                  <c:v>4069</c:v>
                </c:pt>
                <c:pt idx="172">
                  <c:v>1136</c:v>
                </c:pt>
                <c:pt idx="173">
                  <c:v>4752</c:v>
                </c:pt>
                <c:pt idx="174">
                  <c:v>1085</c:v>
                </c:pt>
                <c:pt idx="175">
                  <c:v>4536</c:v>
                </c:pt>
                <c:pt idx="176">
                  <c:v>1130</c:v>
                </c:pt>
                <c:pt idx="177">
                  <c:v>4650</c:v>
                </c:pt>
                <c:pt idx="178">
                  <c:v>1075</c:v>
                </c:pt>
                <c:pt idx="179">
                  <c:v>3730</c:v>
                </c:pt>
                <c:pt idx="180">
                  <c:v>1126</c:v>
                </c:pt>
                <c:pt idx="181">
                  <c:v>4631</c:v>
                </c:pt>
                <c:pt idx="182">
                  <c:v>1103</c:v>
                </c:pt>
                <c:pt idx="183">
                  <c:v>4575</c:v>
                </c:pt>
                <c:pt idx="184">
                  <c:v>1186</c:v>
                </c:pt>
                <c:pt idx="185">
                  <c:v>4477</c:v>
                </c:pt>
                <c:pt idx="186">
                  <c:v>1054</c:v>
                </c:pt>
                <c:pt idx="187">
                  <c:v>3455</c:v>
                </c:pt>
                <c:pt idx="188">
                  <c:v>1111</c:v>
                </c:pt>
                <c:pt idx="189">
                  <c:v>4410</c:v>
                </c:pt>
                <c:pt idx="190">
                  <c:v>1166</c:v>
                </c:pt>
                <c:pt idx="191">
                  <c:v>4019</c:v>
                </c:pt>
                <c:pt idx="192">
                  <c:v>1100</c:v>
                </c:pt>
                <c:pt idx="193">
                  <c:v>4333</c:v>
                </c:pt>
                <c:pt idx="194">
                  <c:v>1200</c:v>
                </c:pt>
                <c:pt idx="195">
                  <c:v>3431</c:v>
                </c:pt>
                <c:pt idx="196">
                  <c:v>1136</c:v>
                </c:pt>
                <c:pt idx="197">
                  <c:v>4222</c:v>
                </c:pt>
                <c:pt idx="198">
                  <c:v>1100</c:v>
                </c:pt>
                <c:pt idx="199">
                  <c:v>3760</c:v>
                </c:pt>
                <c:pt idx="200">
                  <c:v>1031</c:v>
                </c:pt>
                <c:pt idx="201">
                  <c:v>4120</c:v>
                </c:pt>
                <c:pt idx="202">
                  <c:v>1130</c:v>
                </c:pt>
                <c:pt idx="203">
                  <c:v>3106</c:v>
                </c:pt>
                <c:pt idx="204">
                  <c:v>1013</c:v>
                </c:pt>
                <c:pt idx="205">
                  <c:v>4064</c:v>
                </c:pt>
                <c:pt idx="206">
                  <c:v>1078</c:v>
                </c:pt>
                <c:pt idx="207">
                  <c:v>3673</c:v>
                </c:pt>
                <c:pt idx="208">
                  <c:v>1008</c:v>
                </c:pt>
                <c:pt idx="209">
                  <c:v>3723</c:v>
                </c:pt>
                <c:pt idx="210">
                  <c:v>1115</c:v>
                </c:pt>
                <c:pt idx="211">
                  <c:v>2989</c:v>
                </c:pt>
                <c:pt idx="212">
                  <c:v>1009</c:v>
                </c:pt>
                <c:pt idx="213">
                  <c:v>3629</c:v>
                </c:pt>
                <c:pt idx="214">
                  <c:v>1070</c:v>
                </c:pt>
                <c:pt idx="215">
                  <c:v>3362</c:v>
                </c:pt>
                <c:pt idx="216">
                  <c:v>1001</c:v>
                </c:pt>
                <c:pt idx="217">
                  <c:v>3510</c:v>
                </c:pt>
                <c:pt idx="218">
                  <c:v>1001</c:v>
                </c:pt>
                <c:pt idx="219">
                  <c:v>2825</c:v>
                </c:pt>
                <c:pt idx="220">
                  <c:v>1071</c:v>
                </c:pt>
                <c:pt idx="221">
                  <c:v>3339</c:v>
                </c:pt>
                <c:pt idx="222">
                  <c:v>1065</c:v>
                </c:pt>
                <c:pt idx="223">
                  <c:v>3120</c:v>
                </c:pt>
                <c:pt idx="224">
                  <c:v>1057</c:v>
                </c:pt>
                <c:pt idx="225">
                  <c:v>3328</c:v>
                </c:pt>
                <c:pt idx="226">
                  <c:v>1096</c:v>
                </c:pt>
                <c:pt idx="227">
                  <c:v>2657</c:v>
                </c:pt>
                <c:pt idx="228">
                  <c:v>984</c:v>
                </c:pt>
                <c:pt idx="229">
                  <c:v>3045</c:v>
                </c:pt>
                <c:pt idx="230">
                  <c:v>990</c:v>
                </c:pt>
                <c:pt idx="231">
                  <c:v>2935</c:v>
                </c:pt>
                <c:pt idx="232">
                  <c:v>985</c:v>
                </c:pt>
                <c:pt idx="233">
                  <c:v>3074</c:v>
                </c:pt>
                <c:pt idx="234">
                  <c:v>969</c:v>
                </c:pt>
                <c:pt idx="235">
                  <c:v>2514</c:v>
                </c:pt>
                <c:pt idx="236">
                  <c:v>976</c:v>
                </c:pt>
                <c:pt idx="237">
                  <c:v>2928</c:v>
                </c:pt>
                <c:pt idx="238">
                  <c:v>1015</c:v>
                </c:pt>
                <c:pt idx="239">
                  <c:v>2751</c:v>
                </c:pt>
                <c:pt idx="240">
                  <c:v>975</c:v>
                </c:pt>
                <c:pt idx="241">
                  <c:v>3009</c:v>
                </c:pt>
                <c:pt idx="242">
                  <c:v>960</c:v>
                </c:pt>
                <c:pt idx="243">
                  <c:v>2381</c:v>
                </c:pt>
                <c:pt idx="244">
                  <c:v>968</c:v>
                </c:pt>
                <c:pt idx="245">
                  <c:v>2720</c:v>
                </c:pt>
                <c:pt idx="246">
                  <c:v>991</c:v>
                </c:pt>
                <c:pt idx="247">
                  <c:v>2648</c:v>
                </c:pt>
                <c:pt idx="248">
                  <c:v>985</c:v>
                </c:pt>
                <c:pt idx="249">
                  <c:v>2611</c:v>
                </c:pt>
                <c:pt idx="250">
                  <c:v>944</c:v>
                </c:pt>
                <c:pt idx="251">
                  <c:v>2207</c:v>
                </c:pt>
                <c:pt idx="252">
                  <c:v>931</c:v>
                </c:pt>
                <c:pt idx="253">
                  <c:v>2618</c:v>
                </c:pt>
                <c:pt idx="254">
                  <c:v>938</c:v>
                </c:pt>
                <c:pt idx="255">
                  <c:v>2545</c:v>
                </c:pt>
                <c:pt idx="256">
                  <c:v>926</c:v>
                </c:pt>
                <c:pt idx="257">
                  <c:v>2521</c:v>
                </c:pt>
                <c:pt idx="258">
                  <c:v>1025</c:v>
                </c:pt>
                <c:pt idx="259">
                  <c:v>2074</c:v>
                </c:pt>
                <c:pt idx="260">
                  <c:v>933</c:v>
                </c:pt>
                <c:pt idx="261">
                  <c:v>2314</c:v>
                </c:pt>
                <c:pt idx="262">
                  <c:v>924</c:v>
                </c:pt>
                <c:pt idx="263">
                  <c:v>2315</c:v>
                </c:pt>
                <c:pt idx="264">
                  <c:v>926</c:v>
                </c:pt>
                <c:pt idx="265">
                  <c:v>2419</c:v>
                </c:pt>
                <c:pt idx="266">
                  <c:v>912</c:v>
                </c:pt>
                <c:pt idx="267">
                  <c:v>1978</c:v>
                </c:pt>
                <c:pt idx="268">
                  <c:v>924</c:v>
                </c:pt>
                <c:pt idx="269">
                  <c:v>2304</c:v>
                </c:pt>
                <c:pt idx="270">
                  <c:v>908</c:v>
                </c:pt>
                <c:pt idx="271">
                  <c:v>2235</c:v>
                </c:pt>
                <c:pt idx="272">
                  <c:v>1189</c:v>
                </c:pt>
                <c:pt idx="273">
                  <c:v>2223</c:v>
                </c:pt>
                <c:pt idx="274">
                  <c:v>898</c:v>
                </c:pt>
                <c:pt idx="275">
                  <c:v>1759</c:v>
                </c:pt>
                <c:pt idx="276">
                  <c:v>896</c:v>
                </c:pt>
                <c:pt idx="277">
                  <c:v>2092</c:v>
                </c:pt>
                <c:pt idx="278">
                  <c:v>884</c:v>
                </c:pt>
                <c:pt idx="279">
                  <c:v>2025</c:v>
                </c:pt>
                <c:pt idx="280">
                  <c:v>888</c:v>
                </c:pt>
                <c:pt idx="281">
                  <c:v>2047</c:v>
                </c:pt>
                <c:pt idx="282">
                  <c:v>886</c:v>
                </c:pt>
                <c:pt idx="283">
                  <c:v>1652</c:v>
                </c:pt>
                <c:pt idx="284">
                  <c:v>886</c:v>
                </c:pt>
                <c:pt idx="285">
                  <c:v>1926</c:v>
                </c:pt>
                <c:pt idx="286">
                  <c:v>869</c:v>
                </c:pt>
                <c:pt idx="287">
                  <c:v>1916</c:v>
                </c:pt>
                <c:pt idx="288">
                  <c:v>875</c:v>
                </c:pt>
                <c:pt idx="289">
                  <c:v>1898</c:v>
                </c:pt>
                <c:pt idx="290">
                  <c:v>973</c:v>
                </c:pt>
                <c:pt idx="291">
                  <c:v>1655</c:v>
                </c:pt>
                <c:pt idx="292">
                  <c:v>859</c:v>
                </c:pt>
                <c:pt idx="293">
                  <c:v>1849</c:v>
                </c:pt>
                <c:pt idx="294">
                  <c:v>866</c:v>
                </c:pt>
                <c:pt idx="295">
                  <c:v>1812</c:v>
                </c:pt>
                <c:pt idx="296">
                  <c:v>855</c:v>
                </c:pt>
                <c:pt idx="297">
                  <c:v>1742</c:v>
                </c:pt>
                <c:pt idx="298">
                  <c:v>851</c:v>
                </c:pt>
                <c:pt idx="299">
                  <c:v>1533</c:v>
                </c:pt>
                <c:pt idx="300">
                  <c:v>852</c:v>
                </c:pt>
                <c:pt idx="301">
                  <c:v>1663</c:v>
                </c:pt>
                <c:pt idx="302">
                  <c:v>849</c:v>
                </c:pt>
                <c:pt idx="303">
                  <c:v>1766</c:v>
                </c:pt>
                <c:pt idx="304">
                  <c:v>845</c:v>
                </c:pt>
                <c:pt idx="305">
                  <c:v>1585</c:v>
                </c:pt>
                <c:pt idx="306">
                  <c:v>848</c:v>
                </c:pt>
                <c:pt idx="307">
                  <c:v>1478</c:v>
                </c:pt>
                <c:pt idx="308">
                  <c:v>839</c:v>
                </c:pt>
                <c:pt idx="309">
                  <c:v>1554</c:v>
                </c:pt>
                <c:pt idx="310">
                  <c:v>838</c:v>
                </c:pt>
                <c:pt idx="311">
                  <c:v>1617</c:v>
                </c:pt>
                <c:pt idx="312">
                  <c:v>836</c:v>
                </c:pt>
                <c:pt idx="313">
                  <c:v>1530</c:v>
                </c:pt>
                <c:pt idx="314">
                  <c:v>843</c:v>
                </c:pt>
                <c:pt idx="315">
                  <c:v>1417</c:v>
                </c:pt>
                <c:pt idx="316">
                  <c:v>832</c:v>
                </c:pt>
                <c:pt idx="317">
                  <c:v>1531</c:v>
                </c:pt>
                <c:pt idx="318">
                  <c:v>835</c:v>
                </c:pt>
                <c:pt idx="319">
                  <c:v>1538</c:v>
                </c:pt>
                <c:pt idx="320">
                  <c:v>833</c:v>
                </c:pt>
                <c:pt idx="321">
                  <c:v>1483</c:v>
                </c:pt>
                <c:pt idx="322">
                  <c:v>931</c:v>
                </c:pt>
                <c:pt idx="323">
                  <c:v>1425</c:v>
                </c:pt>
                <c:pt idx="324">
                  <c:v>826</c:v>
                </c:pt>
                <c:pt idx="325">
                  <c:v>1469</c:v>
                </c:pt>
                <c:pt idx="326">
                  <c:v>821</c:v>
                </c:pt>
                <c:pt idx="327">
                  <c:v>1457</c:v>
                </c:pt>
                <c:pt idx="328">
                  <c:v>818</c:v>
                </c:pt>
                <c:pt idx="329">
                  <c:v>1419</c:v>
                </c:pt>
                <c:pt idx="330">
                  <c:v>812</c:v>
                </c:pt>
                <c:pt idx="331">
                  <c:v>1321</c:v>
                </c:pt>
                <c:pt idx="332">
                  <c:v>814</c:v>
                </c:pt>
                <c:pt idx="333">
                  <c:v>1412</c:v>
                </c:pt>
                <c:pt idx="334">
                  <c:v>803</c:v>
                </c:pt>
                <c:pt idx="335">
                  <c:v>1297</c:v>
                </c:pt>
                <c:pt idx="336">
                  <c:v>809</c:v>
                </c:pt>
                <c:pt idx="337">
                  <c:v>1340</c:v>
                </c:pt>
                <c:pt idx="338">
                  <c:v>795</c:v>
                </c:pt>
                <c:pt idx="339">
                  <c:v>1352</c:v>
                </c:pt>
                <c:pt idx="340">
                  <c:v>803</c:v>
                </c:pt>
                <c:pt idx="341">
                  <c:v>1373</c:v>
                </c:pt>
                <c:pt idx="342">
                  <c:v>791</c:v>
                </c:pt>
                <c:pt idx="343">
                  <c:v>1382</c:v>
                </c:pt>
                <c:pt idx="344">
                  <c:v>790</c:v>
                </c:pt>
                <c:pt idx="345">
                  <c:v>1340</c:v>
                </c:pt>
                <c:pt idx="346">
                  <c:v>783</c:v>
                </c:pt>
                <c:pt idx="347">
                  <c:v>1293</c:v>
                </c:pt>
                <c:pt idx="348">
                  <c:v>773</c:v>
                </c:pt>
                <c:pt idx="349">
                  <c:v>1294</c:v>
                </c:pt>
                <c:pt idx="350">
                  <c:v>764</c:v>
                </c:pt>
                <c:pt idx="351">
                  <c:v>1293</c:v>
                </c:pt>
                <c:pt idx="352">
                  <c:v>763</c:v>
                </c:pt>
                <c:pt idx="353">
                  <c:v>1275</c:v>
                </c:pt>
                <c:pt idx="354">
                  <c:v>866</c:v>
                </c:pt>
                <c:pt idx="355">
                  <c:v>1279</c:v>
                </c:pt>
                <c:pt idx="356">
                  <c:v>751</c:v>
                </c:pt>
                <c:pt idx="357">
                  <c:v>1273</c:v>
                </c:pt>
                <c:pt idx="358">
                  <c:v>737</c:v>
                </c:pt>
                <c:pt idx="359">
                  <c:v>1277</c:v>
                </c:pt>
                <c:pt idx="360">
                  <c:v>731</c:v>
                </c:pt>
                <c:pt idx="361">
                  <c:v>1203</c:v>
                </c:pt>
                <c:pt idx="362">
                  <c:v>725</c:v>
                </c:pt>
                <c:pt idx="363">
                  <c:v>1268</c:v>
                </c:pt>
                <c:pt idx="364">
                  <c:v>727</c:v>
                </c:pt>
                <c:pt idx="365">
                  <c:v>1283</c:v>
                </c:pt>
                <c:pt idx="366">
                  <c:v>713</c:v>
                </c:pt>
                <c:pt idx="367">
                  <c:v>1273</c:v>
                </c:pt>
                <c:pt idx="368">
                  <c:v>713</c:v>
                </c:pt>
                <c:pt idx="369">
                  <c:v>1235</c:v>
                </c:pt>
                <c:pt idx="370">
                  <c:v>707</c:v>
                </c:pt>
                <c:pt idx="371">
                  <c:v>1277</c:v>
                </c:pt>
                <c:pt idx="372">
                  <c:v>701</c:v>
                </c:pt>
                <c:pt idx="373">
                  <c:v>1272</c:v>
                </c:pt>
                <c:pt idx="374">
                  <c:v>697</c:v>
                </c:pt>
                <c:pt idx="375">
                  <c:v>1277</c:v>
                </c:pt>
                <c:pt idx="376">
                  <c:v>691</c:v>
                </c:pt>
                <c:pt idx="377">
                  <c:v>1229</c:v>
                </c:pt>
                <c:pt idx="378">
                  <c:v>682</c:v>
                </c:pt>
                <c:pt idx="379">
                  <c:v>1267</c:v>
                </c:pt>
                <c:pt idx="380">
                  <c:v>678</c:v>
                </c:pt>
                <c:pt idx="381">
                  <c:v>1276</c:v>
                </c:pt>
                <c:pt idx="382">
                  <c:v>677</c:v>
                </c:pt>
                <c:pt idx="383">
                  <c:v>1275</c:v>
                </c:pt>
                <c:pt idx="384">
                  <c:v>666</c:v>
                </c:pt>
                <c:pt idx="385">
                  <c:v>1228</c:v>
                </c:pt>
                <c:pt idx="386">
                  <c:v>661</c:v>
                </c:pt>
                <c:pt idx="387">
                  <c:v>1262</c:v>
                </c:pt>
                <c:pt idx="388">
                  <c:v>652</c:v>
                </c:pt>
                <c:pt idx="389">
                  <c:v>1269</c:v>
                </c:pt>
                <c:pt idx="390">
                  <c:v>650</c:v>
                </c:pt>
                <c:pt idx="391">
                  <c:v>1264</c:v>
                </c:pt>
                <c:pt idx="392">
                  <c:v>639</c:v>
                </c:pt>
                <c:pt idx="393">
                  <c:v>1201</c:v>
                </c:pt>
                <c:pt idx="394">
                  <c:v>642</c:v>
                </c:pt>
                <c:pt idx="395">
                  <c:v>1259</c:v>
                </c:pt>
                <c:pt idx="396">
                  <c:v>635</c:v>
                </c:pt>
                <c:pt idx="397">
                  <c:v>1257</c:v>
                </c:pt>
                <c:pt idx="398">
                  <c:v>624</c:v>
                </c:pt>
                <c:pt idx="399">
                  <c:v>1263</c:v>
                </c:pt>
                <c:pt idx="400">
                  <c:v>616</c:v>
                </c:pt>
                <c:pt idx="401">
                  <c:v>1222</c:v>
                </c:pt>
                <c:pt idx="402">
                  <c:v>617</c:v>
                </c:pt>
                <c:pt idx="403">
                  <c:v>1253</c:v>
                </c:pt>
                <c:pt idx="404">
                  <c:v>610</c:v>
                </c:pt>
                <c:pt idx="405">
                  <c:v>1253</c:v>
                </c:pt>
                <c:pt idx="406">
                  <c:v>597</c:v>
                </c:pt>
                <c:pt idx="407">
                  <c:v>1256</c:v>
                </c:pt>
                <c:pt idx="408">
                  <c:v>592</c:v>
                </c:pt>
                <c:pt idx="409">
                  <c:v>1193</c:v>
                </c:pt>
                <c:pt idx="410">
                  <c:v>581</c:v>
                </c:pt>
                <c:pt idx="411">
                  <c:v>1256</c:v>
                </c:pt>
                <c:pt idx="412">
                  <c:v>587</c:v>
                </c:pt>
                <c:pt idx="413">
                  <c:v>1277</c:v>
                </c:pt>
                <c:pt idx="414">
                  <c:v>581</c:v>
                </c:pt>
                <c:pt idx="415">
                  <c:v>1291</c:v>
                </c:pt>
                <c:pt idx="416">
                  <c:v>26768</c:v>
                </c:pt>
                <c:pt idx="417">
                  <c:v>37724</c:v>
                </c:pt>
                <c:pt idx="418">
                  <c:v>33390</c:v>
                </c:pt>
                <c:pt idx="419">
                  <c:v>22595</c:v>
                </c:pt>
                <c:pt idx="420">
                  <c:v>31819</c:v>
                </c:pt>
                <c:pt idx="421">
                  <c:v>30505</c:v>
                </c:pt>
                <c:pt idx="422">
                  <c:v>22595</c:v>
                </c:pt>
                <c:pt idx="423">
                  <c:v>31815</c:v>
                </c:pt>
                <c:pt idx="424">
                  <c:v>29921</c:v>
                </c:pt>
                <c:pt idx="425">
                  <c:v>22595</c:v>
                </c:pt>
                <c:pt idx="426">
                  <c:v>31817</c:v>
                </c:pt>
                <c:pt idx="427">
                  <c:v>27316</c:v>
                </c:pt>
                <c:pt idx="428">
                  <c:v>22595</c:v>
                </c:pt>
                <c:pt idx="429">
                  <c:v>30858</c:v>
                </c:pt>
                <c:pt idx="430">
                  <c:v>26995</c:v>
                </c:pt>
                <c:pt idx="431">
                  <c:v>22595</c:v>
                </c:pt>
                <c:pt idx="432">
                  <c:v>31686</c:v>
                </c:pt>
                <c:pt idx="433">
                  <c:v>24710</c:v>
                </c:pt>
                <c:pt idx="434">
                  <c:v>22595</c:v>
                </c:pt>
                <c:pt idx="435">
                  <c:v>31688</c:v>
                </c:pt>
                <c:pt idx="436">
                  <c:v>23857</c:v>
                </c:pt>
                <c:pt idx="437">
                  <c:v>22595</c:v>
                </c:pt>
                <c:pt idx="438">
                  <c:v>31680</c:v>
                </c:pt>
                <c:pt idx="439">
                  <c:v>20663</c:v>
                </c:pt>
                <c:pt idx="440">
                  <c:v>22595</c:v>
                </c:pt>
                <c:pt idx="441">
                  <c:v>31696</c:v>
                </c:pt>
                <c:pt idx="442">
                  <c:v>19893</c:v>
                </c:pt>
                <c:pt idx="443">
                  <c:v>22595</c:v>
                </c:pt>
                <c:pt idx="444">
                  <c:v>30787</c:v>
                </c:pt>
                <c:pt idx="445">
                  <c:v>17971</c:v>
                </c:pt>
                <c:pt idx="446">
                  <c:v>22595</c:v>
                </c:pt>
                <c:pt idx="447">
                  <c:v>31709</c:v>
                </c:pt>
                <c:pt idx="448">
                  <c:v>17277</c:v>
                </c:pt>
                <c:pt idx="449">
                  <c:v>22595</c:v>
                </c:pt>
                <c:pt idx="450">
                  <c:v>31686</c:v>
                </c:pt>
                <c:pt idx="451">
                  <c:v>15888</c:v>
                </c:pt>
                <c:pt idx="452">
                  <c:v>22595</c:v>
                </c:pt>
                <c:pt idx="453">
                  <c:v>31721</c:v>
                </c:pt>
                <c:pt idx="454">
                  <c:v>15073</c:v>
                </c:pt>
                <c:pt idx="455">
                  <c:v>22595</c:v>
                </c:pt>
                <c:pt idx="456">
                  <c:v>31687</c:v>
                </c:pt>
                <c:pt idx="457">
                  <c:v>13059</c:v>
                </c:pt>
                <c:pt idx="458">
                  <c:v>22595</c:v>
                </c:pt>
                <c:pt idx="459">
                  <c:v>31685</c:v>
                </c:pt>
                <c:pt idx="460">
                  <c:v>13589</c:v>
                </c:pt>
                <c:pt idx="461">
                  <c:v>22595</c:v>
                </c:pt>
                <c:pt idx="462">
                  <c:v>30701</c:v>
                </c:pt>
                <c:pt idx="463">
                  <c:v>10186</c:v>
                </c:pt>
                <c:pt idx="464">
                  <c:v>22595</c:v>
                </c:pt>
                <c:pt idx="465">
                  <c:v>31681</c:v>
                </c:pt>
                <c:pt idx="466">
                  <c:v>9568</c:v>
                </c:pt>
                <c:pt idx="467">
                  <c:v>20259</c:v>
                </c:pt>
                <c:pt idx="468">
                  <c:v>30720</c:v>
                </c:pt>
                <c:pt idx="469">
                  <c:v>8161</c:v>
                </c:pt>
                <c:pt idx="470">
                  <c:v>22595</c:v>
                </c:pt>
                <c:pt idx="471">
                  <c:v>31692</c:v>
                </c:pt>
                <c:pt idx="472">
                  <c:v>7648</c:v>
                </c:pt>
                <c:pt idx="473">
                  <c:v>22595</c:v>
                </c:pt>
                <c:pt idx="474">
                  <c:v>30693</c:v>
                </c:pt>
                <c:pt idx="475">
                  <c:v>6260</c:v>
                </c:pt>
                <c:pt idx="476">
                  <c:v>22595</c:v>
                </c:pt>
                <c:pt idx="477">
                  <c:v>31680</c:v>
                </c:pt>
                <c:pt idx="478">
                  <c:v>5714</c:v>
                </c:pt>
                <c:pt idx="479">
                  <c:v>22595</c:v>
                </c:pt>
                <c:pt idx="480">
                  <c:v>31689</c:v>
                </c:pt>
                <c:pt idx="481">
                  <c:v>4540</c:v>
                </c:pt>
                <c:pt idx="482">
                  <c:v>22595</c:v>
                </c:pt>
                <c:pt idx="483">
                  <c:v>31680</c:v>
                </c:pt>
                <c:pt idx="484">
                  <c:v>4137</c:v>
                </c:pt>
                <c:pt idx="485">
                  <c:v>22595</c:v>
                </c:pt>
                <c:pt idx="486">
                  <c:v>30627</c:v>
                </c:pt>
                <c:pt idx="487">
                  <c:v>3326</c:v>
                </c:pt>
                <c:pt idx="488">
                  <c:v>22595</c:v>
                </c:pt>
                <c:pt idx="489">
                  <c:v>31688</c:v>
                </c:pt>
                <c:pt idx="490">
                  <c:v>2858</c:v>
                </c:pt>
                <c:pt idx="491">
                  <c:v>22595</c:v>
                </c:pt>
                <c:pt idx="492">
                  <c:v>30620</c:v>
                </c:pt>
                <c:pt idx="493">
                  <c:v>2570</c:v>
                </c:pt>
                <c:pt idx="494">
                  <c:v>22595</c:v>
                </c:pt>
                <c:pt idx="495">
                  <c:v>30612</c:v>
                </c:pt>
                <c:pt idx="496">
                  <c:v>2290</c:v>
                </c:pt>
                <c:pt idx="497">
                  <c:v>22595</c:v>
                </c:pt>
                <c:pt idx="498">
                  <c:v>30588</c:v>
                </c:pt>
                <c:pt idx="499">
                  <c:v>1589</c:v>
                </c:pt>
                <c:pt idx="500">
                  <c:v>22595</c:v>
                </c:pt>
                <c:pt idx="501">
                  <c:v>30596</c:v>
                </c:pt>
                <c:pt idx="502">
                  <c:v>2114</c:v>
                </c:pt>
                <c:pt idx="503">
                  <c:v>22595</c:v>
                </c:pt>
                <c:pt idx="504">
                  <c:v>30590</c:v>
                </c:pt>
                <c:pt idx="505">
                  <c:v>1308</c:v>
                </c:pt>
                <c:pt idx="506">
                  <c:v>22595</c:v>
                </c:pt>
                <c:pt idx="507">
                  <c:v>30581</c:v>
                </c:pt>
                <c:pt idx="508">
                  <c:v>1254</c:v>
                </c:pt>
                <c:pt idx="509">
                  <c:v>22595</c:v>
                </c:pt>
                <c:pt idx="510">
                  <c:v>222230</c:v>
                </c:pt>
                <c:pt idx="511">
                  <c:v>49697</c:v>
                </c:pt>
                <c:pt idx="512">
                  <c:v>14195</c:v>
                </c:pt>
                <c:pt idx="513">
                  <c:v>950000</c:v>
                </c:pt>
                <c:pt idx="514">
                  <c:v>582578</c:v>
                </c:pt>
                <c:pt idx="515">
                  <c:v>952965</c:v>
                </c:pt>
                <c:pt idx="516">
                  <c:v>578608</c:v>
                </c:pt>
                <c:pt idx="517">
                  <c:v>16151</c:v>
                </c:pt>
                <c:pt idx="518">
                  <c:v>13145</c:v>
                </c:pt>
                <c:pt idx="519">
                  <c:v>13123</c:v>
                </c:pt>
                <c:pt idx="520">
                  <c:v>13241</c:v>
                </c:pt>
                <c:pt idx="521">
                  <c:v>13173</c:v>
                </c:pt>
                <c:pt idx="522">
                  <c:v>13248</c:v>
                </c:pt>
                <c:pt idx="523">
                  <c:v>13178</c:v>
                </c:pt>
                <c:pt idx="524">
                  <c:v>9942</c:v>
                </c:pt>
                <c:pt idx="525">
                  <c:v>9888</c:v>
                </c:pt>
                <c:pt idx="526">
                  <c:v>9973</c:v>
                </c:pt>
                <c:pt idx="527">
                  <c:v>9871</c:v>
                </c:pt>
                <c:pt idx="528">
                  <c:v>10046</c:v>
                </c:pt>
                <c:pt idx="529">
                  <c:v>9873</c:v>
                </c:pt>
                <c:pt idx="530">
                  <c:v>10148</c:v>
                </c:pt>
                <c:pt idx="531">
                  <c:v>9938</c:v>
                </c:pt>
                <c:pt idx="532">
                  <c:v>10272</c:v>
                </c:pt>
                <c:pt idx="533">
                  <c:v>9911</c:v>
                </c:pt>
                <c:pt idx="534">
                  <c:v>10289</c:v>
                </c:pt>
                <c:pt idx="535">
                  <c:v>9921</c:v>
                </c:pt>
                <c:pt idx="536">
                  <c:v>10428</c:v>
                </c:pt>
                <c:pt idx="537">
                  <c:v>9973</c:v>
                </c:pt>
                <c:pt idx="538">
                  <c:v>10504</c:v>
                </c:pt>
                <c:pt idx="539">
                  <c:v>9921</c:v>
                </c:pt>
                <c:pt idx="540">
                  <c:v>10551</c:v>
                </c:pt>
                <c:pt idx="541">
                  <c:v>10234</c:v>
                </c:pt>
                <c:pt idx="542">
                  <c:v>11349</c:v>
                </c:pt>
                <c:pt idx="543">
                  <c:v>10887</c:v>
                </c:pt>
                <c:pt idx="544">
                  <c:v>11113</c:v>
                </c:pt>
                <c:pt idx="545">
                  <c:v>11183</c:v>
                </c:pt>
                <c:pt idx="546">
                  <c:v>11914</c:v>
                </c:pt>
                <c:pt idx="547">
                  <c:v>11172</c:v>
                </c:pt>
                <c:pt idx="548">
                  <c:v>11481</c:v>
                </c:pt>
                <c:pt idx="549">
                  <c:v>11685</c:v>
                </c:pt>
                <c:pt idx="550">
                  <c:v>12351</c:v>
                </c:pt>
                <c:pt idx="551">
                  <c:v>11800</c:v>
                </c:pt>
                <c:pt idx="552">
                  <c:v>11686</c:v>
                </c:pt>
                <c:pt idx="553">
                  <c:v>11854</c:v>
                </c:pt>
                <c:pt idx="554">
                  <c:v>12837</c:v>
                </c:pt>
                <c:pt idx="555">
                  <c:v>12027</c:v>
                </c:pt>
                <c:pt idx="556">
                  <c:v>11973</c:v>
                </c:pt>
                <c:pt idx="557">
                  <c:v>12206</c:v>
                </c:pt>
                <c:pt idx="558">
                  <c:v>13507</c:v>
                </c:pt>
                <c:pt idx="559">
                  <c:v>12463</c:v>
                </c:pt>
                <c:pt idx="560">
                  <c:v>12521</c:v>
                </c:pt>
                <c:pt idx="561">
                  <c:v>12737</c:v>
                </c:pt>
                <c:pt idx="562">
                  <c:v>13940</c:v>
                </c:pt>
                <c:pt idx="563">
                  <c:v>12995</c:v>
                </c:pt>
                <c:pt idx="564">
                  <c:v>12754</c:v>
                </c:pt>
                <c:pt idx="565">
                  <c:v>13347</c:v>
                </c:pt>
                <c:pt idx="566">
                  <c:v>14118</c:v>
                </c:pt>
                <c:pt idx="567">
                  <c:v>13371</c:v>
                </c:pt>
                <c:pt idx="568">
                  <c:v>13065</c:v>
                </c:pt>
                <c:pt idx="569">
                  <c:v>13734</c:v>
                </c:pt>
                <c:pt idx="570">
                  <c:v>14775</c:v>
                </c:pt>
                <c:pt idx="571">
                  <c:v>13835</c:v>
                </c:pt>
                <c:pt idx="572">
                  <c:v>13231</c:v>
                </c:pt>
                <c:pt idx="573">
                  <c:v>13911</c:v>
                </c:pt>
                <c:pt idx="574">
                  <c:v>15167</c:v>
                </c:pt>
                <c:pt idx="575">
                  <c:v>14030</c:v>
                </c:pt>
                <c:pt idx="576">
                  <c:v>13495</c:v>
                </c:pt>
                <c:pt idx="577">
                  <c:v>14512</c:v>
                </c:pt>
                <c:pt idx="578">
                  <c:v>15467</c:v>
                </c:pt>
                <c:pt idx="579">
                  <c:v>14377</c:v>
                </c:pt>
                <c:pt idx="580">
                  <c:v>13696</c:v>
                </c:pt>
                <c:pt idx="581">
                  <c:v>14767</c:v>
                </c:pt>
                <c:pt idx="582">
                  <c:v>15730</c:v>
                </c:pt>
                <c:pt idx="583">
                  <c:v>14845</c:v>
                </c:pt>
                <c:pt idx="584">
                  <c:v>13842</c:v>
                </c:pt>
                <c:pt idx="585">
                  <c:v>15279</c:v>
                </c:pt>
                <c:pt idx="586">
                  <c:v>16284</c:v>
                </c:pt>
                <c:pt idx="587">
                  <c:v>15290</c:v>
                </c:pt>
                <c:pt idx="588">
                  <c:v>14134</c:v>
                </c:pt>
                <c:pt idx="589">
                  <c:v>15170</c:v>
                </c:pt>
                <c:pt idx="590">
                  <c:v>16524</c:v>
                </c:pt>
                <c:pt idx="591">
                  <c:v>15375</c:v>
                </c:pt>
                <c:pt idx="592">
                  <c:v>14303</c:v>
                </c:pt>
                <c:pt idx="593">
                  <c:v>15604</c:v>
                </c:pt>
                <c:pt idx="594">
                  <c:v>16969</c:v>
                </c:pt>
                <c:pt idx="595">
                  <c:v>15772</c:v>
                </c:pt>
                <c:pt idx="596">
                  <c:v>14573</c:v>
                </c:pt>
                <c:pt idx="597">
                  <c:v>15768</c:v>
                </c:pt>
                <c:pt idx="598">
                  <c:v>16963</c:v>
                </c:pt>
                <c:pt idx="599">
                  <c:v>15687</c:v>
                </c:pt>
                <c:pt idx="600">
                  <c:v>14799</c:v>
                </c:pt>
                <c:pt idx="601">
                  <c:v>16201</c:v>
                </c:pt>
                <c:pt idx="602">
                  <c:v>17358</c:v>
                </c:pt>
                <c:pt idx="603">
                  <c:v>16420</c:v>
                </c:pt>
                <c:pt idx="604">
                  <c:v>15096</c:v>
                </c:pt>
                <c:pt idx="605">
                  <c:v>16673</c:v>
                </c:pt>
                <c:pt idx="606">
                  <c:v>17911</c:v>
                </c:pt>
                <c:pt idx="607">
                  <c:v>16633</c:v>
                </c:pt>
                <c:pt idx="608">
                  <c:v>15257</c:v>
                </c:pt>
                <c:pt idx="609">
                  <c:v>16981</c:v>
                </c:pt>
                <c:pt idx="610">
                  <c:v>18340</c:v>
                </c:pt>
                <c:pt idx="611">
                  <c:v>16709</c:v>
                </c:pt>
                <c:pt idx="612">
                  <c:v>15444</c:v>
                </c:pt>
                <c:pt idx="613">
                  <c:v>17353</c:v>
                </c:pt>
                <c:pt idx="614">
                  <c:v>18666</c:v>
                </c:pt>
                <c:pt idx="615">
                  <c:v>17268</c:v>
                </c:pt>
                <c:pt idx="616">
                  <c:v>15838</c:v>
                </c:pt>
                <c:pt idx="617">
                  <c:v>17741</c:v>
                </c:pt>
                <c:pt idx="618">
                  <c:v>18892</c:v>
                </c:pt>
                <c:pt idx="619">
                  <c:v>17470</c:v>
                </c:pt>
                <c:pt idx="620">
                  <c:v>15821</c:v>
                </c:pt>
                <c:pt idx="621">
                  <c:v>18029</c:v>
                </c:pt>
                <c:pt idx="622">
                  <c:v>19187</c:v>
                </c:pt>
                <c:pt idx="623">
                  <c:v>17518</c:v>
                </c:pt>
                <c:pt idx="624">
                  <c:v>16272</c:v>
                </c:pt>
                <c:pt idx="625">
                  <c:v>18545</c:v>
                </c:pt>
                <c:pt idx="626">
                  <c:v>19338</c:v>
                </c:pt>
                <c:pt idx="627">
                  <c:v>18005</c:v>
                </c:pt>
                <c:pt idx="628">
                  <c:v>16491</c:v>
                </c:pt>
                <c:pt idx="629">
                  <c:v>18787</c:v>
                </c:pt>
                <c:pt idx="630">
                  <c:v>19314</c:v>
                </c:pt>
                <c:pt idx="631">
                  <c:v>18165</c:v>
                </c:pt>
                <c:pt idx="632">
                  <c:v>16619</c:v>
                </c:pt>
                <c:pt idx="633">
                  <c:v>19036</c:v>
                </c:pt>
                <c:pt idx="634">
                  <c:v>19618</c:v>
                </c:pt>
                <c:pt idx="635">
                  <c:v>18449</c:v>
                </c:pt>
                <c:pt idx="636">
                  <c:v>16974</c:v>
                </c:pt>
                <c:pt idx="637">
                  <c:v>19289</c:v>
                </c:pt>
                <c:pt idx="638">
                  <c:v>19843</c:v>
                </c:pt>
                <c:pt idx="639">
                  <c:v>18603</c:v>
                </c:pt>
                <c:pt idx="640">
                  <c:v>17205</c:v>
                </c:pt>
                <c:pt idx="641">
                  <c:v>19205</c:v>
                </c:pt>
                <c:pt idx="642">
                  <c:v>20273</c:v>
                </c:pt>
                <c:pt idx="643">
                  <c:v>18339</c:v>
                </c:pt>
                <c:pt idx="644">
                  <c:v>16907</c:v>
                </c:pt>
                <c:pt idx="645">
                  <c:v>27147</c:v>
                </c:pt>
                <c:pt idx="646">
                  <c:v>20880</c:v>
                </c:pt>
                <c:pt idx="647">
                  <c:v>19546</c:v>
                </c:pt>
                <c:pt idx="648">
                  <c:v>17967</c:v>
                </c:pt>
                <c:pt idx="649">
                  <c:v>19372</c:v>
                </c:pt>
                <c:pt idx="650">
                  <c:v>20745</c:v>
                </c:pt>
                <c:pt idx="651">
                  <c:v>18855</c:v>
                </c:pt>
                <c:pt idx="652">
                  <c:v>17673</c:v>
                </c:pt>
                <c:pt idx="653">
                  <c:v>18943</c:v>
                </c:pt>
                <c:pt idx="654">
                  <c:v>20428</c:v>
                </c:pt>
                <c:pt idx="655">
                  <c:v>18753</c:v>
                </c:pt>
                <c:pt idx="656">
                  <c:v>17403</c:v>
                </c:pt>
                <c:pt idx="657">
                  <c:v>18537</c:v>
                </c:pt>
                <c:pt idx="658">
                  <c:v>20119</c:v>
                </c:pt>
                <c:pt idx="659">
                  <c:v>18135</c:v>
                </c:pt>
                <c:pt idx="660">
                  <c:v>17083</c:v>
                </c:pt>
                <c:pt idx="661">
                  <c:v>18136</c:v>
                </c:pt>
                <c:pt idx="662">
                  <c:v>19797</c:v>
                </c:pt>
                <c:pt idx="663">
                  <c:v>17726</c:v>
                </c:pt>
                <c:pt idx="664">
                  <c:v>16744</c:v>
                </c:pt>
                <c:pt idx="665">
                  <c:v>17801</c:v>
                </c:pt>
                <c:pt idx="666">
                  <c:v>19499</c:v>
                </c:pt>
                <c:pt idx="667">
                  <c:v>17576</c:v>
                </c:pt>
                <c:pt idx="668">
                  <c:v>16571</c:v>
                </c:pt>
                <c:pt idx="669">
                  <c:v>17542</c:v>
                </c:pt>
                <c:pt idx="670">
                  <c:v>19531</c:v>
                </c:pt>
                <c:pt idx="671">
                  <c:v>17071</c:v>
                </c:pt>
                <c:pt idx="672">
                  <c:v>16442</c:v>
                </c:pt>
                <c:pt idx="673">
                  <c:v>17310</c:v>
                </c:pt>
                <c:pt idx="674">
                  <c:v>19231</c:v>
                </c:pt>
                <c:pt idx="675">
                  <c:v>17106</c:v>
                </c:pt>
                <c:pt idx="676">
                  <c:v>16171</c:v>
                </c:pt>
                <c:pt idx="677">
                  <c:v>17019</c:v>
                </c:pt>
                <c:pt idx="678">
                  <c:v>18909</c:v>
                </c:pt>
                <c:pt idx="679">
                  <c:v>16826</c:v>
                </c:pt>
                <c:pt idx="680">
                  <c:v>15922</c:v>
                </c:pt>
                <c:pt idx="681">
                  <c:v>16749</c:v>
                </c:pt>
                <c:pt idx="682">
                  <c:v>18391</c:v>
                </c:pt>
                <c:pt idx="683">
                  <c:v>16349</c:v>
                </c:pt>
                <c:pt idx="684">
                  <c:v>15817</c:v>
                </c:pt>
                <c:pt idx="685">
                  <c:v>16490</c:v>
                </c:pt>
                <c:pt idx="686">
                  <c:v>18633</c:v>
                </c:pt>
                <c:pt idx="687">
                  <c:v>16341</c:v>
                </c:pt>
                <c:pt idx="688">
                  <c:v>15485</c:v>
                </c:pt>
                <c:pt idx="689">
                  <c:v>16228</c:v>
                </c:pt>
                <c:pt idx="690">
                  <c:v>17750</c:v>
                </c:pt>
                <c:pt idx="691">
                  <c:v>16239</c:v>
                </c:pt>
                <c:pt idx="692">
                  <c:v>15118</c:v>
                </c:pt>
                <c:pt idx="693">
                  <c:v>16114</c:v>
                </c:pt>
                <c:pt idx="694">
                  <c:v>17119</c:v>
                </c:pt>
                <c:pt idx="695">
                  <c:v>15538</c:v>
                </c:pt>
                <c:pt idx="696">
                  <c:v>14665</c:v>
                </c:pt>
                <c:pt idx="697">
                  <c:v>15764</c:v>
                </c:pt>
                <c:pt idx="698">
                  <c:v>16728</c:v>
                </c:pt>
                <c:pt idx="699">
                  <c:v>15230</c:v>
                </c:pt>
                <c:pt idx="700">
                  <c:v>14312</c:v>
                </c:pt>
                <c:pt idx="701">
                  <c:v>15267</c:v>
                </c:pt>
                <c:pt idx="702">
                  <c:v>16632</c:v>
                </c:pt>
                <c:pt idx="703">
                  <c:v>14990</c:v>
                </c:pt>
                <c:pt idx="704">
                  <c:v>14137</c:v>
                </c:pt>
                <c:pt idx="705">
                  <c:v>14758</c:v>
                </c:pt>
                <c:pt idx="706">
                  <c:v>16182</c:v>
                </c:pt>
                <c:pt idx="707">
                  <c:v>14632</c:v>
                </c:pt>
                <c:pt idx="708">
                  <c:v>13804</c:v>
                </c:pt>
                <c:pt idx="709">
                  <c:v>14599</c:v>
                </c:pt>
                <c:pt idx="710">
                  <c:v>15518</c:v>
                </c:pt>
                <c:pt idx="711">
                  <c:v>14276</c:v>
                </c:pt>
                <c:pt idx="712">
                  <c:v>13399</c:v>
                </c:pt>
                <c:pt idx="713">
                  <c:v>14379</c:v>
                </c:pt>
                <c:pt idx="714">
                  <c:v>14901</c:v>
                </c:pt>
                <c:pt idx="715">
                  <c:v>13825</c:v>
                </c:pt>
                <c:pt idx="716">
                  <c:v>13188</c:v>
                </c:pt>
                <c:pt idx="717">
                  <c:v>13622</c:v>
                </c:pt>
                <c:pt idx="718">
                  <c:v>14908</c:v>
                </c:pt>
                <c:pt idx="719">
                  <c:v>13908</c:v>
                </c:pt>
                <c:pt idx="720">
                  <c:v>12896</c:v>
                </c:pt>
                <c:pt idx="721">
                  <c:v>13390</c:v>
                </c:pt>
                <c:pt idx="722">
                  <c:v>14367</c:v>
                </c:pt>
                <c:pt idx="723">
                  <c:v>13044</c:v>
                </c:pt>
                <c:pt idx="724">
                  <c:v>12731</c:v>
                </c:pt>
                <c:pt idx="725">
                  <c:v>13038</c:v>
                </c:pt>
                <c:pt idx="726">
                  <c:v>13857</c:v>
                </c:pt>
                <c:pt idx="727">
                  <c:v>13053</c:v>
                </c:pt>
                <c:pt idx="728">
                  <c:v>12446</c:v>
                </c:pt>
                <c:pt idx="729">
                  <c:v>12755</c:v>
                </c:pt>
                <c:pt idx="730">
                  <c:v>13499</c:v>
                </c:pt>
                <c:pt idx="731">
                  <c:v>12588</c:v>
                </c:pt>
                <c:pt idx="732">
                  <c:v>12129</c:v>
                </c:pt>
                <c:pt idx="733">
                  <c:v>12362</c:v>
                </c:pt>
                <c:pt idx="734">
                  <c:v>13060</c:v>
                </c:pt>
                <c:pt idx="735">
                  <c:v>12036</c:v>
                </c:pt>
                <c:pt idx="736">
                  <c:v>11976</c:v>
                </c:pt>
                <c:pt idx="737">
                  <c:v>11798</c:v>
                </c:pt>
                <c:pt idx="738">
                  <c:v>12658</c:v>
                </c:pt>
                <c:pt idx="739">
                  <c:v>11789</c:v>
                </c:pt>
                <c:pt idx="740">
                  <c:v>11312</c:v>
                </c:pt>
                <c:pt idx="741">
                  <c:v>11254</c:v>
                </c:pt>
                <c:pt idx="742">
                  <c:v>11929</c:v>
                </c:pt>
                <c:pt idx="743">
                  <c:v>11180</c:v>
                </c:pt>
                <c:pt idx="744">
                  <c:v>11132</c:v>
                </c:pt>
                <c:pt idx="745">
                  <c:v>11226</c:v>
                </c:pt>
                <c:pt idx="746">
                  <c:v>11403</c:v>
                </c:pt>
                <c:pt idx="747">
                  <c:v>10754</c:v>
                </c:pt>
                <c:pt idx="748">
                  <c:v>10681</c:v>
                </c:pt>
                <c:pt idx="749">
                  <c:v>8683</c:v>
                </c:pt>
                <c:pt idx="750">
                  <c:v>10519</c:v>
                </c:pt>
                <c:pt idx="751">
                  <c:v>8554</c:v>
                </c:pt>
                <c:pt idx="752">
                  <c:v>10497</c:v>
                </c:pt>
                <c:pt idx="753">
                  <c:v>8511</c:v>
                </c:pt>
                <c:pt idx="754">
                  <c:v>10386</c:v>
                </c:pt>
                <c:pt idx="755">
                  <c:v>8405</c:v>
                </c:pt>
                <c:pt idx="756">
                  <c:v>10319</c:v>
                </c:pt>
                <c:pt idx="757">
                  <c:v>8320</c:v>
                </c:pt>
                <c:pt idx="758">
                  <c:v>10233</c:v>
                </c:pt>
                <c:pt idx="759">
                  <c:v>8270</c:v>
                </c:pt>
                <c:pt idx="760">
                  <c:v>10082</c:v>
                </c:pt>
                <c:pt idx="761">
                  <c:v>8200</c:v>
                </c:pt>
                <c:pt idx="762">
                  <c:v>10006</c:v>
                </c:pt>
                <c:pt idx="763">
                  <c:v>8117</c:v>
                </c:pt>
                <c:pt idx="764">
                  <c:v>9927</c:v>
                </c:pt>
                <c:pt idx="765">
                  <c:v>8066</c:v>
                </c:pt>
                <c:pt idx="766">
                  <c:v>9838</c:v>
                </c:pt>
                <c:pt idx="767">
                  <c:v>8034</c:v>
                </c:pt>
                <c:pt idx="768">
                  <c:v>9765</c:v>
                </c:pt>
                <c:pt idx="769">
                  <c:v>7993</c:v>
                </c:pt>
                <c:pt idx="770">
                  <c:v>9641</c:v>
                </c:pt>
                <c:pt idx="771">
                  <c:v>7986</c:v>
                </c:pt>
                <c:pt idx="772">
                  <c:v>394781</c:v>
                </c:pt>
                <c:pt idx="773">
                  <c:v>481360</c:v>
                </c:pt>
                <c:pt idx="774">
                  <c:v>427127</c:v>
                </c:pt>
                <c:pt idx="775">
                  <c:v>8431</c:v>
                </c:pt>
                <c:pt idx="776">
                  <c:v>14044</c:v>
                </c:pt>
                <c:pt idx="777">
                  <c:v>29270</c:v>
                </c:pt>
                <c:pt idx="778">
                  <c:v>71129</c:v>
                </c:pt>
                <c:pt idx="779">
                  <c:v>63861</c:v>
                </c:pt>
                <c:pt idx="780">
                  <c:v>49395</c:v>
                </c:pt>
                <c:pt idx="781">
                  <c:v>16129</c:v>
                </c:pt>
                <c:pt idx="782">
                  <c:v>25838</c:v>
                </c:pt>
                <c:pt idx="783">
                  <c:v>71129</c:v>
                </c:pt>
                <c:pt idx="784">
                  <c:v>58789</c:v>
                </c:pt>
                <c:pt idx="785">
                  <c:v>48861</c:v>
                </c:pt>
                <c:pt idx="786">
                  <c:v>16163</c:v>
                </c:pt>
                <c:pt idx="787">
                  <c:v>25736</c:v>
                </c:pt>
                <c:pt idx="788">
                  <c:v>71124</c:v>
                </c:pt>
                <c:pt idx="789">
                  <c:v>57979</c:v>
                </c:pt>
                <c:pt idx="790">
                  <c:v>48325</c:v>
                </c:pt>
                <c:pt idx="791">
                  <c:v>16112</c:v>
                </c:pt>
                <c:pt idx="792">
                  <c:v>25702</c:v>
                </c:pt>
                <c:pt idx="793">
                  <c:v>71129</c:v>
                </c:pt>
                <c:pt idx="794">
                  <c:v>57698</c:v>
                </c:pt>
                <c:pt idx="795">
                  <c:v>48602</c:v>
                </c:pt>
                <c:pt idx="796">
                  <c:v>16061</c:v>
                </c:pt>
                <c:pt idx="797">
                  <c:v>25931</c:v>
                </c:pt>
                <c:pt idx="798">
                  <c:v>71124</c:v>
                </c:pt>
                <c:pt idx="799">
                  <c:v>58102</c:v>
                </c:pt>
                <c:pt idx="800">
                  <c:v>49028</c:v>
                </c:pt>
                <c:pt idx="801">
                  <c:v>16110</c:v>
                </c:pt>
                <c:pt idx="802">
                  <c:v>25776</c:v>
                </c:pt>
                <c:pt idx="803">
                  <c:v>71124</c:v>
                </c:pt>
                <c:pt idx="804">
                  <c:v>58746</c:v>
                </c:pt>
                <c:pt idx="805">
                  <c:v>48563</c:v>
                </c:pt>
                <c:pt idx="806">
                  <c:v>16091</c:v>
                </c:pt>
                <c:pt idx="807">
                  <c:v>25647</c:v>
                </c:pt>
                <c:pt idx="808">
                  <c:v>70632</c:v>
                </c:pt>
                <c:pt idx="809">
                  <c:v>58907</c:v>
                </c:pt>
                <c:pt idx="810">
                  <c:v>48232</c:v>
                </c:pt>
                <c:pt idx="811">
                  <c:v>16095</c:v>
                </c:pt>
                <c:pt idx="812">
                  <c:v>25265</c:v>
                </c:pt>
                <c:pt idx="813">
                  <c:v>70638</c:v>
                </c:pt>
                <c:pt idx="814">
                  <c:v>58989</c:v>
                </c:pt>
                <c:pt idx="815">
                  <c:v>47982</c:v>
                </c:pt>
                <c:pt idx="816">
                  <c:v>16075</c:v>
                </c:pt>
                <c:pt idx="817">
                  <c:v>25766</c:v>
                </c:pt>
                <c:pt idx="818">
                  <c:v>71124</c:v>
                </c:pt>
                <c:pt idx="819">
                  <c:v>59586</c:v>
                </c:pt>
                <c:pt idx="820">
                  <c:v>48166</c:v>
                </c:pt>
                <c:pt idx="821">
                  <c:v>16163</c:v>
                </c:pt>
                <c:pt idx="822">
                  <c:v>25143</c:v>
                </c:pt>
                <c:pt idx="823">
                  <c:v>70632</c:v>
                </c:pt>
                <c:pt idx="824">
                  <c:v>57167</c:v>
                </c:pt>
                <c:pt idx="825">
                  <c:v>48138</c:v>
                </c:pt>
                <c:pt idx="826">
                  <c:v>16136</c:v>
                </c:pt>
                <c:pt idx="827">
                  <c:v>24950</c:v>
                </c:pt>
                <c:pt idx="828">
                  <c:v>70638</c:v>
                </c:pt>
                <c:pt idx="829">
                  <c:v>59140</c:v>
                </c:pt>
                <c:pt idx="830">
                  <c:v>48430</c:v>
                </c:pt>
                <c:pt idx="831">
                  <c:v>16125</c:v>
                </c:pt>
                <c:pt idx="832">
                  <c:v>25693</c:v>
                </c:pt>
                <c:pt idx="833">
                  <c:v>71124</c:v>
                </c:pt>
                <c:pt idx="834">
                  <c:v>58020</c:v>
                </c:pt>
                <c:pt idx="835">
                  <c:v>49560</c:v>
                </c:pt>
                <c:pt idx="836">
                  <c:v>16137</c:v>
                </c:pt>
                <c:pt idx="837">
                  <c:v>25100</c:v>
                </c:pt>
                <c:pt idx="838">
                  <c:v>70636</c:v>
                </c:pt>
                <c:pt idx="839">
                  <c:v>58288</c:v>
                </c:pt>
                <c:pt idx="840">
                  <c:v>48772</c:v>
                </c:pt>
                <c:pt idx="841">
                  <c:v>16088</c:v>
                </c:pt>
                <c:pt idx="842">
                  <c:v>25920</c:v>
                </c:pt>
                <c:pt idx="843">
                  <c:v>71130</c:v>
                </c:pt>
                <c:pt idx="844">
                  <c:v>57515</c:v>
                </c:pt>
                <c:pt idx="845">
                  <c:v>47825</c:v>
                </c:pt>
                <c:pt idx="846">
                  <c:v>16091</c:v>
                </c:pt>
                <c:pt idx="847">
                  <c:v>25902</c:v>
                </c:pt>
                <c:pt idx="848">
                  <c:v>71124</c:v>
                </c:pt>
                <c:pt idx="849">
                  <c:v>58687</c:v>
                </c:pt>
                <c:pt idx="850">
                  <c:v>48323</c:v>
                </c:pt>
                <c:pt idx="851">
                  <c:v>16189</c:v>
                </c:pt>
                <c:pt idx="852">
                  <c:v>24938</c:v>
                </c:pt>
                <c:pt idx="853">
                  <c:v>70638</c:v>
                </c:pt>
                <c:pt idx="854">
                  <c:v>57275</c:v>
                </c:pt>
                <c:pt idx="855">
                  <c:v>48279</c:v>
                </c:pt>
                <c:pt idx="856">
                  <c:v>16091</c:v>
                </c:pt>
                <c:pt idx="857">
                  <c:v>25300</c:v>
                </c:pt>
                <c:pt idx="858">
                  <c:v>70638</c:v>
                </c:pt>
                <c:pt idx="859">
                  <c:v>58012</c:v>
                </c:pt>
                <c:pt idx="860">
                  <c:v>49311</c:v>
                </c:pt>
                <c:pt idx="861">
                  <c:v>16128</c:v>
                </c:pt>
                <c:pt idx="862">
                  <c:v>24899</c:v>
                </c:pt>
                <c:pt idx="863">
                  <c:v>71635</c:v>
                </c:pt>
                <c:pt idx="864">
                  <c:v>59019</c:v>
                </c:pt>
                <c:pt idx="865">
                  <c:v>48780</c:v>
                </c:pt>
                <c:pt idx="866">
                  <c:v>16136</c:v>
                </c:pt>
                <c:pt idx="867">
                  <c:v>25074</c:v>
                </c:pt>
                <c:pt idx="868">
                  <c:v>70632</c:v>
                </c:pt>
                <c:pt idx="869">
                  <c:v>58835</c:v>
                </c:pt>
                <c:pt idx="870">
                  <c:v>48790</c:v>
                </c:pt>
                <c:pt idx="871">
                  <c:v>16223</c:v>
                </c:pt>
                <c:pt idx="872">
                  <c:v>25019</c:v>
                </c:pt>
                <c:pt idx="873">
                  <c:v>70638</c:v>
                </c:pt>
                <c:pt idx="874">
                  <c:v>57387</c:v>
                </c:pt>
                <c:pt idx="875">
                  <c:v>47975</c:v>
                </c:pt>
                <c:pt idx="876">
                  <c:v>16023</c:v>
                </c:pt>
                <c:pt idx="877">
                  <c:v>25020</c:v>
                </c:pt>
                <c:pt idx="878">
                  <c:v>70638</c:v>
                </c:pt>
                <c:pt idx="879">
                  <c:v>58288</c:v>
                </c:pt>
                <c:pt idx="880">
                  <c:v>49369</c:v>
                </c:pt>
                <c:pt idx="881">
                  <c:v>16221</c:v>
                </c:pt>
                <c:pt idx="882">
                  <c:v>25935</c:v>
                </c:pt>
                <c:pt idx="883">
                  <c:v>70632</c:v>
                </c:pt>
                <c:pt idx="884">
                  <c:v>58195</c:v>
                </c:pt>
                <c:pt idx="885">
                  <c:v>47718</c:v>
                </c:pt>
                <c:pt idx="886">
                  <c:v>16072</c:v>
                </c:pt>
                <c:pt idx="887">
                  <c:v>25860</c:v>
                </c:pt>
                <c:pt idx="888">
                  <c:v>70636</c:v>
                </c:pt>
                <c:pt idx="889">
                  <c:v>58785</c:v>
                </c:pt>
                <c:pt idx="890">
                  <c:v>48708</c:v>
                </c:pt>
                <c:pt idx="891">
                  <c:v>16188</c:v>
                </c:pt>
                <c:pt idx="892">
                  <c:v>25053</c:v>
                </c:pt>
                <c:pt idx="893">
                  <c:v>70633</c:v>
                </c:pt>
                <c:pt idx="894">
                  <c:v>57693</c:v>
                </c:pt>
                <c:pt idx="895">
                  <c:v>48378</c:v>
                </c:pt>
                <c:pt idx="896">
                  <c:v>16089</c:v>
                </c:pt>
                <c:pt idx="897">
                  <c:v>24961</c:v>
                </c:pt>
                <c:pt idx="898">
                  <c:v>70638</c:v>
                </c:pt>
                <c:pt idx="899">
                  <c:v>57180</c:v>
                </c:pt>
                <c:pt idx="900">
                  <c:v>47719</c:v>
                </c:pt>
                <c:pt idx="901">
                  <c:v>16014</c:v>
                </c:pt>
                <c:pt idx="902">
                  <c:v>25125</c:v>
                </c:pt>
                <c:pt idx="903">
                  <c:v>71635</c:v>
                </c:pt>
                <c:pt idx="904">
                  <c:v>58131</c:v>
                </c:pt>
                <c:pt idx="905">
                  <c:v>48303</c:v>
                </c:pt>
                <c:pt idx="906">
                  <c:v>16100</c:v>
                </c:pt>
                <c:pt idx="907">
                  <c:v>24934</c:v>
                </c:pt>
                <c:pt idx="908">
                  <c:v>70628</c:v>
                </c:pt>
                <c:pt idx="909">
                  <c:v>57570</c:v>
                </c:pt>
                <c:pt idx="910">
                  <c:v>48284</c:v>
                </c:pt>
                <c:pt idx="911">
                  <c:v>16038</c:v>
                </c:pt>
                <c:pt idx="912">
                  <c:v>25149</c:v>
                </c:pt>
                <c:pt idx="913">
                  <c:v>70630</c:v>
                </c:pt>
                <c:pt idx="914">
                  <c:v>59131</c:v>
                </c:pt>
                <c:pt idx="915">
                  <c:v>48948</c:v>
                </c:pt>
                <c:pt idx="916">
                  <c:v>16004</c:v>
                </c:pt>
                <c:pt idx="917">
                  <c:v>25132</c:v>
                </c:pt>
                <c:pt idx="918">
                  <c:v>70639</c:v>
                </c:pt>
                <c:pt idx="919">
                  <c:v>58610</c:v>
                </c:pt>
                <c:pt idx="920">
                  <c:v>47954</c:v>
                </c:pt>
                <c:pt idx="921">
                  <c:v>16027</c:v>
                </c:pt>
                <c:pt idx="922">
                  <c:v>25013</c:v>
                </c:pt>
                <c:pt idx="923">
                  <c:v>70632</c:v>
                </c:pt>
                <c:pt idx="924">
                  <c:v>58127</c:v>
                </c:pt>
                <c:pt idx="925">
                  <c:v>49461</c:v>
                </c:pt>
                <c:pt idx="926">
                  <c:v>16100</c:v>
                </c:pt>
                <c:pt idx="927">
                  <c:v>25222</c:v>
                </c:pt>
                <c:pt idx="928">
                  <c:v>70627</c:v>
                </c:pt>
                <c:pt idx="929">
                  <c:v>57838</c:v>
                </c:pt>
                <c:pt idx="930">
                  <c:v>48031</c:v>
                </c:pt>
                <c:pt idx="931">
                  <c:v>16138</c:v>
                </c:pt>
                <c:pt idx="932">
                  <c:v>24890</c:v>
                </c:pt>
                <c:pt idx="933">
                  <c:v>70636</c:v>
                </c:pt>
                <c:pt idx="934">
                  <c:v>59238</c:v>
                </c:pt>
                <c:pt idx="935">
                  <c:v>49318</c:v>
                </c:pt>
                <c:pt idx="936">
                  <c:v>16182</c:v>
                </c:pt>
                <c:pt idx="937">
                  <c:v>24923</c:v>
                </c:pt>
                <c:pt idx="938">
                  <c:v>70632</c:v>
                </c:pt>
                <c:pt idx="939">
                  <c:v>58552</c:v>
                </c:pt>
                <c:pt idx="940">
                  <c:v>48447</c:v>
                </c:pt>
                <c:pt idx="941">
                  <c:v>16052</c:v>
                </c:pt>
                <c:pt idx="942">
                  <c:v>25176</c:v>
                </c:pt>
                <c:pt idx="943">
                  <c:v>70627</c:v>
                </c:pt>
                <c:pt idx="944">
                  <c:v>58711</c:v>
                </c:pt>
                <c:pt idx="945">
                  <c:v>47311</c:v>
                </c:pt>
                <c:pt idx="946">
                  <c:v>16116</c:v>
                </c:pt>
                <c:pt idx="947">
                  <c:v>25117</c:v>
                </c:pt>
                <c:pt idx="948">
                  <c:v>70632</c:v>
                </c:pt>
                <c:pt idx="949">
                  <c:v>58565</c:v>
                </c:pt>
                <c:pt idx="950">
                  <c:v>48857</c:v>
                </c:pt>
                <c:pt idx="951">
                  <c:v>16055</c:v>
                </c:pt>
                <c:pt idx="952">
                  <c:v>25098</c:v>
                </c:pt>
                <c:pt idx="953">
                  <c:v>70632</c:v>
                </c:pt>
                <c:pt idx="954">
                  <c:v>57364</c:v>
                </c:pt>
                <c:pt idx="955">
                  <c:v>47948</c:v>
                </c:pt>
                <c:pt idx="956">
                  <c:v>16123</c:v>
                </c:pt>
                <c:pt idx="957">
                  <c:v>25010</c:v>
                </c:pt>
                <c:pt idx="958">
                  <c:v>70632</c:v>
                </c:pt>
                <c:pt idx="959">
                  <c:v>59477</c:v>
                </c:pt>
                <c:pt idx="960">
                  <c:v>48599</c:v>
                </c:pt>
                <c:pt idx="961">
                  <c:v>16111</c:v>
                </c:pt>
                <c:pt idx="962">
                  <c:v>25007</c:v>
                </c:pt>
                <c:pt idx="963">
                  <c:v>71641</c:v>
                </c:pt>
                <c:pt idx="964">
                  <c:v>59315</c:v>
                </c:pt>
                <c:pt idx="965">
                  <c:v>47614</c:v>
                </c:pt>
                <c:pt idx="966">
                  <c:v>16107</c:v>
                </c:pt>
                <c:pt idx="967">
                  <c:v>25281</c:v>
                </c:pt>
                <c:pt idx="968">
                  <c:v>70636</c:v>
                </c:pt>
                <c:pt idx="969">
                  <c:v>57750</c:v>
                </c:pt>
                <c:pt idx="970">
                  <c:v>48357</c:v>
                </c:pt>
                <c:pt idx="971">
                  <c:v>16099</c:v>
                </c:pt>
                <c:pt idx="972">
                  <c:v>26032</c:v>
                </c:pt>
                <c:pt idx="973">
                  <c:v>70632</c:v>
                </c:pt>
                <c:pt idx="974">
                  <c:v>58157</c:v>
                </c:pt>
                <c:pt idx="975">
                  <c:v>47698</c:v>
                </c:pt>
                <c:pt idx="976">
                  <c:v>16216</c:v>
                </c:pt>
                <c:pt idx="977">
                  <c:v>25057</c:v>
                </c:pt>
                <c:pt idx="978">
                  <c:v>70632</c:v>
                </c:pt>
                <c:pt idx="979">
                  <c:v>59591</c:v>
                </c:pt>
                <c:pt idx="980">
                  <c:v>49241</c:v>
                </c:pt>
                <c:pt idx="981">
                  <c:v>16309</c:v>
                </c:pt>
                <c:pt idx="982">
                  <c:v>25135</c:v>
                </c:pt>
                <c:pt idx="983">
                  <c:v>70632</c:v>
                </c:pt>
                <c:pt idx="984">
                  <c:v>59454</c:v>
                </c:pt>
                <c:pt idx="985">
                  <c:v>49122</c:v>
                </c:pt>
                <c:pt idx="986">
                  <c:v>16147</c:v>
                </c:pt>
                <c:pt idx="987">
                  <c:v>25777</c:v>
                </c:pt>
                <c:pt idx="988">
                  <c:v>70640</c:v>
                </c:pt>
                <c:pt idx="989">
                  <c:v>59215</c:v>
                </c:pt>
                <c:pt idx="990">
                  <c:v>48475</c:v>
                </c:pt>
                <c:pt idx="991">
                  <c:v>16062</c:v>
                </c:pt>
                <c:pt idx="992">
                  <c:v>25104</c:v>
                </c:pt>
                <c:pt idx="993">
                  <c:v>70632</c:v>
                </c:pt>
                <c:pt idx="994">
                  <c:v>58365</c:v>
                </c:pt>
                <c:pt idx="995">
                  <c:v>48489</c:v>
                </c:pt>
                <c:pt idx="996">
                  <c:v>16099</c:v>
                </c:pt>
                <c:pt idx="997">
                  <c:v>24991</c:v>
                </c:pt>
                <c:pt idx="998">
                  <c:v>70632</c:v>
                </c:pt>
                <c:pt idx="999">
                  <c:v>59132</c:v>
                </c:pt>
                <c:pt idx="1000">
                  <c:v>48828</c:v>
                </c:pt>
                <c:pt idx="1001">
                  <c:v>16216</c:v>
                </c:pt>
                <c:pt idx="1002">
                  <c:v>25061</c:v>
                </c:pt>
                <c:pt idx="1003">
                  <c:v>70631</c:v>
                </c:pt>
                <c:pt idx="1004">
                  <c:v>57651</c:v>
                </c:pt>
                <c:pt idx="1005">
                  <c:v>48541</c:v>
                </c:pt>
                <c:pt idx="1006">
                  <c:v>16152</c:v>
                </c:pt>
                <c:pt idx="1007">
                  <c:v>25164</c:v>
                </c:pt>
                <c:pt idx="1008">
                  <c:v>70632</c:v>
                </c:pt>
                <c:pt idx="1009">
                  <c:v>57731</c:v>
                </c:pt>
                <c:pt idx="1010">
                  <c:v>49209</c:v>
                </c:pt>
                <c:pt idx="1011">
                  <c:v>16035</c:v>
                </c:pt>
                <c:pt idx="1012">
                  <c:v>25153</c:v>
                </c:pt>
                <c:pt idx="1013">
                  <c:v>70627</c:v>
                </c:pt>
                <c:pt idx="1014">
                  <c:v>58111</c:v>
                </c:pt>
                <c:pt idx="1015">
                  <c:v>48021</c:v>
                </c:pt>
                <c:pt idx="1016">
                  <c:v>16139</c:v>
                </c:pt>
                <c:pt idx="1017">
                  <c:v>25087</c:v>
                </c:pt>
                <c:pt idx="1018">
                  <c:v>70638</c:v>
                </c:pt>
                <c:pt idx="1019">
                  <c:v>57576</c:v>
                </c:pt>
                <c:pt idx="1020">
                  <c:v>49011</c:v>
                </c:pt>
                <c:pt idx="1021">
                  <c:v>15997</c:v>
                </c:pt>
                <c:pt idx="1022">
                  <c:v>25158</c:v>
                </c:pt>
                <c:pt idx="1023">
                  <c:v>70638</c:v>
                </c:pt>
                <c:pt idx="1024">
                  <c:v>58848</c:v>
                </c:pt>
                <c:pt idx="1025">
                  <c:v>48655</c:v>
                </c:pt>
                <c:pt idx="1026">
                  <c:v>16122</c:v>
                </c:pt>
                <c:pt idx="1027">
                  <c:v>25078</c:v>
                </c:pt>
                <c:pt idx="1028">
                  <c:v>70632</c:v>
                </c:pt>
                <c:pt idx="1029">
                  <c:v>58843</c:v>
                </c:pt>
                <c:pt idx="1030">
                  <c:v>48324</c:v>
                </c:pt>
                <c:pt idx="1031">
                  <c:v>16157</c:v>
                </c:pt>
                <c:pt idx="1032">
                  <c:v>24908</c:v>
                </c:pt>
                <c:pt idx="1033">
                  <c:v>70638</c:v>
                </c:pt>
                <c:pt idx="1034">
                  <c:v>57728</c:v>
                </c:pt>
                <c:pt idx="1035">
                  <c:v>48796</c:v>
                </c:pt>
                <c:pt idx="1036">
                  <c:v>16038</c:v>
                </c:pt>
                <c:pt idx="1037">
                  <c:v>24995</c:v>
                </c:pt>
                <c:pt idx="1038">
                  <c:v>70632</c:v>
                </c:pt>
                <c:pt idx="1039">
                  <c:v>58467</c:v>
                </c:pt>
                <c:pt idx="1040">
                  <c:v>49066</c:v>
                </c:pt>
                <c:pt idx="1041">
                  <c:v>16163</c:v>
                </c:pt>
                <c:pt idx="1042">
                  <c:v>25179</c:v>
                </c:pt>
                <c:pt idx="1043">
                  <c:v>70631</c:v>
                </c:pt>
                <c:pt idx="1044">
                  <c:v>58055</c:v>
                </c:pt>
                <c:pt idx="1045">
                  <c:v>47920</c:v>
                </c:pt>
                <c:pt idx="1046">
                  <c:v>16075</c:v>
                </c:pt>
                <c:pt idx="1047">
                  <c:v>25127</c:v>
                </c:pt>
                <c:pt idx="1048">
                  <c:v>70633</c:v>
                </c:pt>
                <c:pt idx="1049">
                  <c:v>59184</c:v>
                </c:pt>
                <c:pt idx="1050">
                  <c:v>49420</c:v>
                </c:pt>
                <c:pt idx="1051">
                  <c:v>16341</c:v>
                </c:pt>
                <c:pt idx="1052">
                  <c:v>25060</c:v>
                </c:pt>
                <c:pt idx="1053">
                  <c:v>70633</c:v>
                </c:pt>
                <c:pt idx="1054">
                  <c:v>59348</c:v>
                </c:pt>
                <c:pt idx="1055">
                  <c:v>49144</c:v>
                </c:pt>
                <c:pt idx="1056">
                  <c:v>16023</c:v>
                </c:pt>
                <c:pt idx="1057">
                  <c:v>25134</c:v>
                </c:pt>
                <c:pt idx="1058">
                  <c:v>70632</c:v>
                </c:pt>
                <c:pt idx="1059">
                  <c:v>57962</c:v>
                </c:pt>
                <c:pt idx="1060">
                  <c:v>49043</c:v>
                </c:pt>
                <c:pt idx="1061">
                  <c:v>16215</c:v>
                </c:pt>
                <c:pt idx="1062">
                  <c:v>25146</c:v>
                </c:pt>
                <c:pt idx="1063">
                  <c:v>70630</c:v>
                </c:pt>
                <c:pt idx="1064">
                  <c:v>57946</c:v>
                </c:pt>
                <c:pt idx="1065">
                  <c:v>48375</c:v>
                </c:pt>
                <c:pt idx="1066">
                  <c:v>16112</c:v>
                </c:pt>
                <c:pt idx="1067">
                  <c:v>25080</c:v>
                </c:pt>
                <c:pt idx="1068">
                  <c:v>70633</c:v>
                </c:pt>
                <c:pt idx="1069">
                  <c:v>58378</c:v>
                </c:pt>
                <c:pt idx="1070">
                  <c:v>47759</c:v>
                </c:pt>
                <c:pt idx="1071">
                  <c:v>16134</c:v>
                </c:pt>
                <c:pt idx="1072">
                  <c:v>25185</c:v>
                </c:pt>
                <c:pt idx="1073">
                  <c:v>70639</c:v>
                </c:pt>
                <c:pt idx="1074">
                  <c:v>58390</c:v>
                </c:pt>
                <c:pt idx="1075">
                  <c:v>48905</c:v>
                </c:pt>
                <c:pt idx="1076">
                  <c:v>16163</c:v>
                </c:pt>
                <c:pt idx="1077">
                  <c:v>24977</c:v>
                </c:pt>
                <c:pt idx="1078">
                  <c:v>70632</c:v>
                </c:pt>
                <c:pt idx="1079">
                  <c:v>58598</c:v>
                </c:pt>
                <c:pt idx="1080">
                  <c:v>47932</c:v>
                </c:pt>
                <c:pt idx="1081">
                  <c:v>16121</c:v>
                </c:pt>
                <c:pt idx="1082">
                  <c:v>24982</c:v>
                </c:pt>
                <c:pt idx="1083">
                  <c:v>70633</c:v>
                </c:pt>
                <c:pt idx="1084">
                  <c:v>57995</c:v>
                </c:pt>
                <c:pt idx="1085">
                  <c:v>48810</c:v>
                </c:pt>
                <c:pt idx="1086">
                  <c:v>16109</c:v>
                </c:pt>
                <c:pt idx="1087">
                  <c:v>25009</c:v>
                </c:pt>
                <c:pt idx="1088">
                  <c:v>70632</c:v>
                </c:pt>
                <c:pt idx="1089">
                  <c:v>58759</c:v>
                </c:pt>
                <c:pt idx="1090">
                  <c:v>48498</c:v>
                </c:pt>
                <c:pt idx="1091">
                  <c:v>16138</c:v>
                </c:pt>
                <c:pt idx="1092">
                  <c:v>25077</c:v>
                </c:pt>
                <c:pt idx="1093">
                  <c:v>70634</c:v>
                </c:pt>
                <c:pt idx="1094">
                  <c:v>59087</c:v>
                </c:pt>
                <c:pt idx="1095">
                  <c:v>48467</c:v>
                </c:pt>
                <c:pt idx="1096">
                  <c:v>16184</c:v>
                </c:pt>
                <c:pt idx="1097">
                  <c:v>25145</c:v>
                </c:pt>
                <c:pt idx="1098">
                  <c:v>70631</c:v>
                </c:pt>
                <c:pt idx="1099">
                  <c:v>59313</c:v>
                </c:pt>
                <c:pt idx="1100">
                  <c:v>49056</c:v>
                </c:pt>
                <c:pt idx="1101">
                  <c:v>16133</c:v>
                </c:pt>
                <c:pt idx="1102">
                  <c:v>25045</c:v>
                </c:pt>
                <c:pt idx="1103">
                  <c:v>70632</c:v>
                </c:pt>
                <c:pt idx="1104">
                  <c:v>59108</c:v>
                </c:pt>
                <c:pt idx="1105">
                  <c:v>48210</c:v>
                </c:pt>
                <c:pt idx="1106">
                  <c:v>16358</c:v>
                </c:pt>
                <c:pt idx="1107">
                  <c:v>25087</c:v>
                </c:pt>
                <c:pt idx="1108">
                  <c:v>70636</c:v>
                </c:pt>
                <c:pt idx="1109">
                  <c:v>59386</c:v>
                </c:pt>
                <c:pt idx="1110">
                  <c:v>48577</c:v>
                </c:pt>
                <c:pt idx="1111">
                  <c:v>16144</c:v>
                </c:pt>
                <c:pt idx="1112">
                  <c:v>24988</c:v>
                </c:pt>
                <c:pt idx="1113">
                  <c:v>70633</c:v>
                </c:pt>
                <c:pt idx="1114">
                  <c:v>58691</c:v>
                </c:pt>
                <c:pt idx="1115">
                  <c:v>48049</c:v>
                </c:pt>
                <c:pt idx="1116">
                  <c:v>16127</c:v>
                </c:pt>
                <c:pt idx="1117">
                  <c:v>24996</c:v>
                </c:pt>
                <c:pt idx="1118">
                  <c:v>70636</c:v>
                </c:pt>
                <c:pt idx="1119">
                  <c:v>58034</c:v>
                </c:pt>
                <c:pt idx="1120">
                  <c:v>48999</c:v>
                </c:pt>
                <c:pt idx="1121">
                  <c:v>16099</c:v>
                </c:pt>
                <c:pt idx="1122">
                  <c:v>24960</c:v>
                </c:pt>
                <c:pt idx="1123">
                  <c:v>70638</c:v>
                </c:pt>
                <c:pt idx="1124">
                  <c:v>59953</c:v>
                </c:pt>
                <c:pt idx="1125">
                  <c:v>49033</c:v>
                </c:pt>
                <c:pt idx="1126">
                  <c:v>16083</c:v>
                </c:pt>
                <c:pt idx="1127">
                  <c:v>25149</c:v>
                </c:pt>
                <c:pt idx="1128">
                  <c:v>70632</c:v>
                </c:pt>
                <c:pt idx="1129">
                  <c:v>58151</c:v>
                </c:pt>
                <c:pt idx="1130">
                  <c:v>48269</c:v>
                </c:pt>
                <c:pt idx="1131">
                  <c:v>16045</c:v>
                </c:pt>
                <c:pt idx="1132">
                  <c:v>25299</c:v>
                </c:pt>
                <c:pt idx="1133">
                  <c:v>70639</c:v>
                </c:pt>
                <c:pt idx="1134">
                  <c:v>58955</c:v>
                </c:pt>
                <c:pt idx="1135">
                  <c:v>48267</c:v>
                </c:pt>
                <c:pt idx="1136">
                  <c:v>16038</c:v>
                </c:pt>
                <c:pt idx="1137">
                  <c:v>25233</c:v>
                </c:pt>
                <c:pt idx="1138">
                  <c:v>70638</c:v>
                </c:pt>
                <c:pt idx="1139">
                  <c:v>59084</c:v>
                </c:pt>
                <c:pt idx="1140">
                  <c:v>48845</c:v>
                </c:pt>
                <c:pt idx="1141">
                  <c:v>16156</c:v>
                </c:pt>
                <c:pt idx="1142">
                  <c:v>25050</c:v>
                </c:pt>
                <c:pt idx="1143">
                  <c:v>70638</c:v>
                </c:pt>
                <c:pt idx="1144">
                  <c:v>58080</c:v>
                </c:pt>
                <c:pt idx="1145">
                  <c:v>48609</c:v>
                </c:pt>
                <c:pt idx="1146">
                  <c:v>16022</c:v>
                </c:pt>
                <c:pt idx="1147">
                  <c:v>25176</c:v>
                </c:pt>
                <c:pt idx="1148">
                  <c:v>70633</c:v>
                </c:pt>
                <c:pt idx="1149">
                  <c:v>58605</c:v>
                </c:pt>
                <c:pt idx="1150">
                  <c:v>48165</c:v>
                </c:pt>
                <c:pt idx="1151">
                  <c:v>16171</c:v>
                </c:pt>
                <c:pt idx="1152">
                  <c:v>25060</c:v>
                </c:pt>
                <c:pt idx="1153">
                  <c:v>70638</c:v>
                </c:pt>
                <c:pt idx="1154">
                  <c:v>57909</c:v>
                </c:pt>
                <c:pt idx="1155">
                  <c:v>48562</c:v>
                </c:pt>
                <c:pt idx="1156">
                  <c:v>16167</c:v>
                </c:pt>
                <c:pt idx="1157">
                  <c:v>25057</c:v>
                </c:pt>
                <c:pt idx="1158">
                  <c:v>70633</c:v>
                </c:pt>
                <c:pt idx="1159">
                  <c:v>58923</c:v>
                </c:pt>
                <c:pt idx="1160">
                  <c:v>47603</c:v>
                </c:pt>
                <c:pt idx="1161">
                  <c:v>16099</c:v>
                </c:pt>
                <c:pt idx="1162">
                  <c:v>25255</c:v>
                </c:pt>
                <c:pt idx="1163">
                  <c:v>70627</c:v>
                </c:pt>
                <c:pt idx="1164">
                  <c:v>57669</c:v>
                </c:pt>
                <c:pt idx="1165">
                  <c:v>47673</c:v>
                </c:pt>
                <c:pt idx="1166">
                  <c:v>16146</c:v>
                </c:pt>
                <c:pt idx="1167">
                  <c:v>25007</c:v>
                </c:pt>
                <c:pt idx="1168">
                  <c:v>70634</c:v>
                </c:pt>
                <c:pt idx="1169">
                  <c:v>59420</c:v>
                </c:pt>
                <c:pt idx="1170">
                  <c:v>47608</c:v>
                </c:pt>
                <c:pt idx="1171">
                  <c:v>16170</c:v>
                </c:pt>
                <c:pt idx="1172">
                  <c:v>25041</c:v>
                </c:pt>
                <c:pt idx="1173">
                  <c:v>70632</c:v>
                </c:pt>
                <c:pt idx="1174">
                  <c:v>58272</c:v>
                </c:pt>
                <c:pt idx="1175">
                  <c:v>47477</c:v>
                </c:pt>
                <c:pt idx="1176">
                  <c:v>16104</c:v>
                </c:pt>
                <c:pt idx="1177">
                  <c:v>25135</c:v>
                </c:pt>
                <c:pt idx="1178">
                  <c:v>70638</c:v>
                </c:pt>
                <c:pt idx="1179">
                  <c:v>57638</c:v>
                </c:pt>
                <c:pt idx="1180">
                  <c:v>47976</c:v>
                </c:pt>
                <c:pt idx="1181">
                  <c:v>16214</c:v>
                </c:pt>
                <c:pt idx="1182">
                  <c:v>25214</c:v>
                </c:pt>
                <c:pt idx="1183">
                  <c:v>70638</c:v>
                </c:pt>
                <c:pt idx="1184">
                  <c:v>57409</c:v>
                </c:pt>
                <c:pt idx="1185">
                  <c:v>48635</c:v>
                </c:pt>
                <c:pt idx="1186">
                  <c:v>16077</c:v>
                </c:pt>
                <c:pt idx="1187">
                  <c:v>25070</c:v>
                </c:pt>
                <c:pt idx="1188">
                  <c:v>70632</c:v>
                </c:pt>
                <c:pt idx="1189">
                  <c:v>58504</c:v>
                </c:pt>
                <c:pt idx="1190">
                  <c:v>48653</c:v>
                </c:pt>
                <c:pt idx="1191">
                  <c:v>16027</c:v>
                </c:pt>
                <c:pt idx="1192">
                  <c:v>25125</c:v>
                </c:pt>
                <c:pt idx="1193">
                  <c:v>70638</c:v>
                </c:pt>
                <c:pt idx="1194">
                  <c:v>59072</c:v>
                </c:pt>
                <c:pt idx="1195">
                  <c:v>47128</c:v>
                </c:pt>
                <c:pt idx="1196">
                  <c:v>16118</c:v>
                </c:pt>
                <c:pt idx="1197">
                  <c:v>25047</c:v>
                </c:pt>
                <c:pt idx="1198">
                  <c:v>70632</c:v>
                </c:pt>
                <c:pt idx="1199">
                  <c:v>58628</c:v>
                </c:pt>
                <c:pt idx="1200">
                  <c:v>47918</c:v>
                </c:pt>
                <c:pt idx="1201">
                  <c:v>16125</c:v>
                </c:pt>
                <c:pt idx="1202">
                  <c:v>25094</c:v>
                </c:pt>
                <c:pt idx="1203">
                  <c:v>70632</c:v>
                </c:pt>
                <c:pt idx="1204">
                  <c:v>58800</c:v>
                </c:pt>
                <c:pt idx="1205">
                  <c:v>48447</c:v>
                </c:pt>
                <c:pt idx="1206">
                  <c:v>16071</c:v>
                </c:pt>
                <c:pt idx="1207">
                  <c:v>24996</c:v>
                </c:pt>
                <c:pt idx="1208">
                  <c:v>70638</c:v>
                </c:pt>
                <c:pt idx="1209">
                  <c:v>58913</c:v>
                </c:pt>
                <c:pt idx="1210">
                  <c:v>48098</c:v>
                </c:pt>
                <c:pt idx="1211">
                  <c:v>16152</c:v>
                </c:pt>
                <c:pt idx="1212">
                  <c:v>24896</c:v>
                </c:pt>
                <c:pt idx="1213">
                  <c:v>70632</c:v>
                </c:pt>
                <c:pt idx="1214">
                  <c:v>58212</c:v>
                </c:pt>
                <c:pt idx="1215">
                  <c:v>48885</c:v>
                </c:pt>
                <c:pt idx="1216">
                  <c:v>16125</c:v>
                </c:pt>
                <c:pt idx="1217">
                  <c:v>25173</c:v>
                </c:pt>
                <c:pt idx="1218">
                  <c:v>70632</c:v>
                </c:pt>
                <c:pt idx="1219">
                  <c:v>58288</c:v>
                </c:pt>
                <c:pt idx="1220">
                  <c:v>49024</c:v>
                </c:pt>
                <c:pt idx="1221">
                  <c:v>16075</c:v>
                </c:pt>
                <c:pt idx="1222">
                  <c:v>24896</c:v>
                </c:pt>
                <c:pt idx="1223">
                  <c:v>70639</c:v>
                </c:pt>
                <c:pt idx="1224">
                  <c:v>58360</c:v>
                </c:pt>
                <c:pt idx="1225">
                  <c:v>48690</c:v>
                </c:pt>
                <c:pt idx="1226">
                  <c:v>16084</c:v>
                </c:pt>
                <c:pt idx="1227">
                  <c:v>24926</c:v>
                </c:pt>
                <c:pt idx="1228">
                  <c:v>70631</c:v>
                </c:pt>
                <c:pt idx="1229">
                  <c:v>57987</c:v>
                </c:pt>
                <c:pt idx="1230">
                  <c:v>48543</c:v>
                </c:pt>
                <c:pt idx="1231">
                  <c:v>16200</c:v>
                </c:pt>
                <c:pt idx="1232">
                  <c:v>25189</c:v>
                </c:pt>
                <c:pt idx="1233">
                  <c:v>70636</c:v>
                </c:pt>
                <c:pt idx="1234">
                  <c:v>58475</c:v>
                </c:pt>
                <c:pt idx="1235">
                  <c:v>48428</c:v>
                </c:pt>
                <c:pt idx="1236">
                  <c:v>16133</c:v>
                </c:pt>
                <c:pt idx="1237">
                  <c:v>25134</c:v>
                </c:pt>
                <c:pt idx="1238">
                  <c:v>70636</c:v>
                </c:pt>
                <c:pt idx="1239">
                  <c:v>60204</c:v>
                </c:pt>
                <c:pt idx="1240">
                  <c:v>48969</c:v>
                </c:pt>
                <c:pt idx="1241">
                  <c:v>16048</c:v>
                </c:pt>
                <c:pt idx="1242">
                  <c:v>25022</c:v>
                </c:pt>
                <c:pt idx="1243">
                  <c:v>70638</c:v>
                </c:pt>
                <c:pt idx="1244">
                  <c:v>60693</c:v>
                </c:pt>
                <c:pt idx="1245">
                  <c:v>47307</c:v>
                </c:pt>
                <c:pt idx="1246">
                  <c:v>16291</c:v>
                </c:pt>
                <c:pt idx="1247">
                  <c:v>24968</c:v>
                </c:pt>
                <c:pt idx="1248">
                  <c:v>70631</c:v>
                </c:pt>
                <c:pt idx="1249">
                  <c:v>57820</c:v>
                </c:pt>
                <c:pt idx="1250">
                  <c:v>49551</c:v>
                </c:pt>
                <c:pt idx="1251">
                  <c:v>16137</c:v>
                </c:pt>
                <c:pt idx="1252">
                  <c:v>25278</c:v>
                </c:pt>
                <c:pt idx="1253">
                  <c:v>70632</c:v>
                </c:pt>
                <c:pt idx="1254">
                  <c:v>57160</c:v>
                </c:pt>
                <c:pt idx="1255">
                  <c:v>48047</c:v>
                </c:pt>
                <c:pt idx="1256">
                  <c:v>16165</c:v>
                </c:pt>
                <c:pt idx="1257">
                  <c:v>24963</c:v>
                </c:pt>
                <c:pt idx="1258">
                  <c:v>70632</c:v>
                </c:pt>
                <c:pt idx="1259">
                  <c:v>59324</c:v>
                </c:pt>
                <c:pt idx="1260">
                  <c:v>48617</c:v>
                </c:pt>
                <c:pt idx="1261">
                  <c:v>16105</c:v>
                </c:pt>
                <c:pt idx="1262">
                  <c:v>24859</c:v>
                </c:pt>
                <c:pt idx="1263">
                  <c:v>70632</c:v>
                </c:pt>
                <c:pt idx="1264">
                  <c:v>58045</c:v>
                </c:pt>
                <c:pt idx="1265">
                  <c:v>48008</c:v>
                </c:pt>
                <c:pt idx="1266">
                  <c:v>16122</c:v>
                </c:pt>
                <c:pt idx="1267">
                  <c:v>25009</c:v>
                </c:pt>
                <c:pt idx="1268">
                  <c:v>70638</c:v>
                </c:pt>
                <c:pt idx="1269">
                  <c:v>58632</c:v>
                </c:pt>
                <c:pt idx="1270">
                  <c:v>48375</c:v>
                </c:pt>
                <c:pt idx="1271">
                  <c:v>16121</c:v>
                </c:pt>
                <c:pt idx="1272">
                  <c:v>25164</c:v>
                </c:pt>
                <c:pt idx="1273">
                  <c:v>70632</c:v>
                </c:pt>
                <c:pt idx="1274">
                  <c:v>58207</c:v>
                </c:pt>
                <c:pt idx="1275">
                  <c:v>48719</c:v>
                </c:pt>
                <c:pt idx="1276">
                  <c:v>10800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063-46E5-867C-FBF104AEC961}"/>
            </c:ext>
          </c:extLst>
        </c:ser>
        <c:ser>
          <c:idx val="1"/>
          <c:order val="1"/>
          <c:tx>
            <c:strRef>
              <c:f>Cycle!$R$9</c:f>
              <c:strCache>
                <c:ptCount val="1"/>
                <c:pt idx="0">
                  <c:v>old mISA [Cor=0.935, Err=70.7]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Cycle!$D$521:$D$1797</c:f>
              <c:numCache>
                <c:formatCode>General</c:formatCode>
                <c:ptCount val="1277"/>
                <c:pt idx="0">
                  <c:v>295017.98300000001</c:v>
                </c:pt>
                <c:pt idx="1">
                  <c:v>6166.7840000000006</c:v>
                </c:pt>
                <c:pt idx="2">
                  <c:v>5622.6559999999999</c:v>
                </c:pt>
                <c:pt idx="3">
                  <c:v>10111.712</c:v>
                </c:pt>
                <c:pt idx="4">
                  <c:v>3491.4879999999998</c:v>
                </c:pt>
                <c:pt idx="5">
                  <c:v>9975.68</c:v>
                </c:pt>
                <c:pt idx="6">
                  <c:v>3446.1439999999998</c:v>
                </c:pt>
                <c:pt idx="7">
                  <c:v>9703.616</c:v>
                </c:pt>
                <c:pt idx="8">
                  <c:v>3446.1439999999998</c:v>
                </c:pt>
                <c:pt idx="9">
                  <c:v>9839.6479999999992</c:v>
                </c:pt>
                <c:pt idx="10">
                  <c:v>3446.1439999999998</c:v>
                </c:pt>
                <c:pt idx="11">
                  <c:v>9567.5839999999989</c:v>
                </c:pt>
                <c:pt idx="12">
                  <c:v>3446.1439999999998</c:v>
                </c:pt>
                <c:pt idx="13">
                  <c:v>9750.3770000000004</c:v>
                </c:pt>
                <c:pt idx="14">
                  <c:v>3446.1439999999998</c:v>
                </c:pt>
                <c:pt idx="15">
                  <c:v>9703.616</c:v>
                </c:pt>
                <c:pt idx="16">
                  <c:v>3446.1439999999998</c:v>
                </c:pt>
                <c:pt idx="17">
                  <c:v>9612.9279999999999</c:v>
                </c:pt>
                <c:pt idx="18">
                  <c:v>3446.1439999999998</c:v>
                </c:pt>
                <c:pt idx="19">
                  <c:v>9476.8959999999988</c:v>
                </c:pt>
                <c:pt idx="20">
                  <c:v>3627.52</c:v>
                </c:pt>
                <c:pt idx="21">
                  <c:v>9703.616</c:v>
                </c:pt>
                <c:pt idx="22">
                  <c:v>3627.52</c:v>
                </c:pt>
                <c:pt idx="23">
                  <c:v>9612.9279999999999</c:v>
                </c:pt>
                <c:pt idx="24">
                  <c:v>3400.7999999999997</c:v>
                </c:pt>
                <c:pt idx="25">
                  <c:v>9659.6890000000003</c:v>
                </c:pt>
                <c:pt idx="26">
                  <c:v>3400.7999999999997</c:v>
                </c:pt>
                <c:pt idx="27">
                  <c:v>9476.8959999999988</c:v>
                </c:pt>
                <c:pt idx="28">
                  <c:v>3446.1439999999998</c:v>
                </c:pt>
                <c:pt idx="29">
                  <c:v>9794.3040000000001</c:v>
                </c:pt>
                <c:pt idx="30">
                  <c:v>3400.7999999999997</c:v>
                </c:pt>
                <c:pt idx="31">
                  <c:v>9569.0010000000002</c:v>
                </c:pt>
                <c:pt idx="32">
                  <c:v>3491.4879999999998</c:v>
                </c:pt>
                <c:pt idx="33">
                  <c:v>9703.616</c:v>
                </c:pt>
                <c:pt idx="34">
                  <c:v>3446.1439999999998</c:v>
                </c:pt>
                <c:pt idx="35">
                  <c:v>9658.271999999999</c:v>
                </c:pt>
                <c:pt idx="36">
                  <c:v>3491.4879999999998</c:v>
                </c:pt>
                <c:pt idx="37">
                  <c:v>9705.0329999999994</c:v>
                </c:pt>
                <c:pt idx="38">
                  <c:v>3491.4879999999998</c:v>
                </c:pt>
                <c:pt idx="39">
                  <c:v>9567.5839999999989</c:v>
                </c:pt>
                <c:pt idx="40">
                  <c:v>3446.1439999999998</c:v>
                </c:pt>
                <c:pt idx="41">
                  <c:v>9569.0010000000002</c:v>
                </c:pt>
                <c:pt idx="42">
                  <c:v>3446.1439999999998</c:v>
                </c:pt>
                <c:pt idx="43">
                  <c:v>9476.8959999999988</c:v>
                </c:pt>
                <c:pt idx="44">
                  <c:v>3447.5609999999997</c:v>
                </c:pt>
                <c:pt idx="45">
                  <c:v>9612.9279999999999</c:v>
                </c:pt>
                <c:pt idx="46">
                  <c:v>3446.1439999999998</c:v>
                </c:pt>
                <c:pt idx="47">
                  <c:v>9614.3449999999993</c:v>
                </c:pt>
                <c:pt idx="48">
                  <c:v>3446.1439999999998</c:v>
                </c:pt>
                <c:pt idx="49">
                  <c:v>9431.5519999999997</c:v>
                </c:pt>
                <c:pt idx="50">
                  <c:v>3627.52</c:v>
                </c:pt>
                <c:pt idx="51">
                  <c:v>9476.8959999999988</c:v>
                </c:pt>
                <c:pt idx="52">
                  <c:v>3446.1439999999998</c:v>
                </c:pt>
                <c:pt idx="53">
                  <c:v>9523.6569999999992</c:v>
                </c:pt>
                <c:pt idx="54">
                  <c:v>3446.1439999999998</c:v>
                </c:pt>
                <c:pt idx="55">
                  <c:v>9476.8959999999988</c:v>
                </c:pt>
                <c:pt idx="56">
                  <c:v>3400.7999999999997</c:v>
                </c:pt>
                <c:pt idx="57">
                  <c:v>9431.5519999999997</c:v>
                </c:pt>
                <c:pt idx="58">
                  <c:v>3400.7999999999997</c:v>
                </c:pt>
                <c:pt idx="59">
                  <c:v>9386.2079999999987</c:v>
                </c:pt>
                <c:pt idx="60">
                  <c:v>3672.864</c:v>
                </c:pt>
                <c:pt idx="61">
                  <c:v>9612.9279999999999</c:v>
                </c:pt>
                <c:pt idx="62">
                  <c:v>3400.7999999999997</c:v>
                </c:pt>
                <c:pt idx="63">
                  <c:v>9386.2079999999987</c:v>
                </c:pt>
                <c:pt idx="64">
                  <c:v>3446.1439999999998</c:v>
                </c:pt>
                <c:pt idx="65">
                  <c:v>9340.8639999999996</c:v>
                </c:pt>
                <c:pt idx="66">
                  <c:v>3446.1439999999998</c:v>
                </c:pt>
                <c:pt idx="67">
                  <c:v>9478.3130000000001</c:v>
                </c:pt>
                <c:pt idx="68">
                  <c:v>3446.1439999999998</c:v>
                </c:pt>
                <c:pt idx="69">
                  <c:v>9476.8959999999988</c:v>
                </c:pt>
                <c:pt idx="70">
                  <c:v>3400.7999999999997</c:v>
                </c:pt>
                <c:pt idx="71">
                  <c:v>9386.2079999999987</c:v>
                </c:pt>
                <c:pt idx="72">
                  <c:v>3400.7999999999997</c:v>
                </c:pt>
                <c:pt idx="73">
                  <c:v>9478.3130000000001</c:v>
                </c:pt>
                <c:pt idx="74">
                  <c:v>3400.7999999999997</c:v>
                </c:pt>
                <c:pt idx="75">
                  <c:v>9340.8639999999996</c:v>
                </c:pt>
                <c:pt idx="76">
                  <c:v>3400.7999999999997</c:v>
                </c:pt>
                <c:pt idx="77">
                  <c:v>9476.8959999999988</c:v>
                </c:pt>
                <c:pt idx="78">
                  <c:v>3400.7999999999997</c:v>
                </c:pt>
                <c:pt idx="79">
                  <c:v>9340.8639999999996</c:v>
                </c:pt>
                <c:pt idx="80">
                  <c:v>3402.2169999999996</c:v>
                </c:pt>
                <c:pt idx="81">
                  <c:v>9340.8639999999996</c:v>
                </c:pt>
                <c:pt idx="82">
                  <c:v>3446.1439999999998</c:v>
                </c:pt>
                <c:pt idx="83">
                  <c:v>9251.5930000000008</c:v>
                </c:pt>
                <c:pt idx="84">
                  <c:v>3400.7999999999997</c:v>
                </c:pt>
                <c:pt idx="85">
                  <c:v>9431.5519999999997</c:v>
                </c:pt>
                <c:pt idx="86">
                  <c:v>3402.2169999999996</c:v>
                </c:pt>
                <c:pt idx="87">
                  <c:v>9703.616</c:v>
                </c:pt>
                <c:pt idx="88">
                  <c:v>3400.7999999999997</c:v>
                </c:pt>
                <c:pt idx="89">
                  <c:v>9342.2810000000009</c:v>
                </c:pt>
                <c:pt idx="90">
                  <c:v>3355.4559999999997</c:v>
                </c:pt>
                <c:pt idx="91">
                  <c:v>9295.5199999999986</c:v>
                </c:pt>
                <c:pt idx="92">
                  <c:v>3355.4559999999997</c:v>
                </c:pt>
                <c:pt idx="93">
                  <c:v>9386.2079999999987</c:v>
                </c:pt>
                <c:pt idx="94">
                  <c:v>3356.8730000000005</c:v>
                </c:pt>
                <c:pt idx="95">
                  <c:v>9295.5199999999986</c:v>
                </c:pt>
                <c:pt idx="96">
                  <c:v>3400.7999999999997</c:v>
                </c:pt>
                <c:pt idx="97">
                  <c:v>9251.5930000000008</c:v>
                </c:pt>
                <c:pt idx="98">
                  <c:v>3400.7999999999997</c:v>
                </c:pt>
                <c:pt idx="99">
                  <c:v>9250.1759999999995</c:v>
                </c:pt>
                <c:pt idx="100">
                  <c:v>3400.7999999999997</c:v>
                </c:pt>
                <c:pt idx="101">
                  <c:v>9295.5199999999986</c:v>
                </c:pt>
                <c:pt idx="102">
                  <c:v>3355.4559999999997</c:v>
                </c:pt>
                <c:pt idx="103">
                  <c:v>9250.1759999999995</c:v>
                </c:pt>
                <c:pt idx="104">
                  <c:v>3400.7999999999997</c:v>
                </c:pt>
                <c:pt idx="105">
                  <c:v>9250.1759999999995</c:v>
                </c:pt>
                <c:pt idx="106">
                  <c:v>3400.7999999999997</c:v>
                </c:pt>
                <c:pt idx="107">
                  <c:v>9250.1759999999995</c:v>
                </c:pt>
                <c:pt idx="108">
                  <c:v>3355.4559999999997</c:v>
                </c:pt>
                <c:pt idx="109">
                  <c:v>9342.2810000000009</c:v>
                </c:pt>
                <c:pt idx="110">
                  <c:v>3400.7999999999997</c:v>
                </c:pt>
                <c:pt idx="111">
                  <c:v>9340.8639999999996</c:v>
                </c:pt>
                <c:pt idx="112">
                  <c:v>3355.4559999999997</c:v>
                </c:pt>
                <c:pt idx="113">
                  <c:v>9340.8639999999996</c:v>
                </c:pt>
                <c:pt idx="114">
                  <c:v>3355.4559999999997</c:v>
                </c:pt>
                <c:pt idx="115">
                  <c:v>9160.9050000000007</c:v>
                </c:pt>
                <c:pt idx="116">
                  <c:v>3355.4559999999997</c:v>
                </c:pt>
                <c:pt idx="117">
                  <c:v>9295.5199999999986</c:v>
                </c:pt>
                <c:pt idx="118">
                  <c:v>3355.4559999999997</c:v>
                </c:pt>
                <c:pt idx="119">
                  <c:v>9159.4880000000012</c:v>
                </c:pt>
                <c:pt idx="120">
                  <c:v>3355.4559999999997</c:v>
                </c:pt>
                <c:pt idx="121">
                  <c:v>9342.2810000000009</c:v>
                </c:pt>
                <c:pt idx="122">
                  <c:v>3355.4559999999997</c:v>
                </c:pt>
                <c:pt idx="123">
                  <c:v>9204.8320000000003</c:v>
                </c:pt>
                <c:pt idx="124">
                  <c:v>3355.4559999999997</c:v>
                </c:pt>
                <c:pt idx="125">
                  <c:v>9386.2079999999987</c:v>
                </c:pt>
                <c:pt idx="126">
                  <c:v>3491.4879999999998</c:v>
                </c:pt>
                <c:pt idx="127">
                  <c:v>9705.0329999999994</c:v>
                </c:pt>
                <c:pt idx="128">
                  <c:v>3310.1119999999996</c:v>
                </c:pt>
                <c:pt idx="129">
                  <c:v>9250.1759999999995</c:v>
                </c:pt>
                <c:pt idx="130">
                  <c:v>3310.1119999999996</c:v>
                </c:pt>
                <c:pt idx="131">
                  <c:v>9114.1440000000002</c:v>
                </c:pt>
                <c:pt idx="132">
                  <c:v>3400.7999999999997</c:v>
                </c:pt>
                <c:pt idx="133">
                  <c:v>9204.8320000000003</c:v>
                </c:pt>
                <c:pt idx="134">
                  <c:v>3400.7999999999997</c:v>
                </c:pt>
                <c:pt idx="135">
                  <c:v>9204.8320000000003</c:v>
                </c:pt>
                <c:pt idx="136">
                  <c:v>3310.1119999999996</c:v>
                </c:pt>
                <c:pt idx="137">
                  <c:v>9114.1440000000002</c:v>
                </c:pt>
                <c:pt idx="138">
                  <c:v>3355.4559999999997</c:v>
                </c:pt>
                <c:pt idx="139">
                  <c:v>9295.5199999999986</c:v>
                </c:pt>
                <c:pt idx="140">
                  <c:v>3310.1119999999996</c:v>
                </c:pt>
                <c:pt idx="141">
                  <c:v>9250.1759999999995</c:v>
                </c:pt>
                <c:pt idx="142">
                  <c:v>3355.4559999999997</c:v>
                </c:pt>
                <c:pt idx="143">
                  <c:v>9206.2489999999998</c:v>
                </c:pt>
                <c:pt idx="144">
                  <c:v>3310.1119999999996</c:v>
                </c:pt>
                <c:pt idx="145">
                  <c:v>9114.1440000000002</c:v>
                </c:pt>
                <c:pt idx="146">
                  <c:v>3355.4559999999997</c:v>
                </c:pt>
                <c:pt idx="147">
                  <c:v>9068.8000000000011</c:v>
                </c:pt>
                <c:pt idx="148">
                  <c:v>3355.4559999999997</c:v>
                </c:pt>
                <c:pt idx="149">
                  <c:v>9204.8320000000003</c:v>
                </c:pt>
                <c:pt idx="150">
                  <c:v>3400.7999999999997</c:v>
                </c:pt>
                <c:pt idx="151">
                  <c:v>9159.4880000000012</c:v>
                </c:pt>
                <c:pt idx="152">
                  <c:v>3355.4559999999997</c:v>
                </c:pt>
                <c:pt idx="153">
                  <c:v>9068.8000000000011</c:v>
                </c:pt>
                <c:pt idx="154">
                  <c:v>3355.4559999999997</c:v>
                </c:pt>
                <c:pt idx="155">
                  <c:v>9068.8000000000011</c:v>
                </c:pt>
                <c:pt idx="156">
                  <c:v>3400.7999999999997</c:v>
                </c:pt>
                <c:pt idx="157">
                  <c:v>9159.4880000000012</c:v>
                </c:pt>
                <c:pt idx="158">
                  <c:v>3355.4559999999997</c:v>
                </c:pt>
                <c:pt idx="159">
                  <c:v>9068.8000000000011</c:v>
                </c:pt>
                <c:pt idx="160">
                  <c:v>3355.4559999999997</c:v>
                </c:pt>
                <c:pt idx="161">
                  <c:v>9023.4560000000001</c:v>
                </c:pt>
                <c:pt idx="162">
                  <c:v>3355.4559999999997</c:v>
                </c:pt>
                <c:pt idx="163">
                  <c:v>9068.8000000000011</c:v>
                </c:pt>
                <c:pt idx="164">
                  <c:v>3310.1119999999996</c:v>
                </c:pt>
                <c:pt idx="165">
                  <c:v>9068.8000000000011</c:v>
                </c:pt>
                <c:pt idx="166">
                  <c:v>3355.4559999999997</c:v>
                </c:pt>
                <c:pt idx="167">
                  <c:v>9068.8000000000011</c:v>
                </c:pt>
                <c:pt idx="168">
                  <c:v>3310.1119999999996</c:v>
                </c:pt>
                <c:pt idx="169">
                  <c:v>9159.4880000000012</c:v>
                </c:pt>
                <c:pt idx="170">
                  <c:v>3310.1119999999996</c:v>
                </c:pt>
                <c:pt idx="171">
                  <c:v>8978.112000000001</c:v>
                </c:pt>
                <c:pt idx="172">
                  <c:v>3310.1119999999996</c:v>
                </c:pt>
                <c:pt idx="173">
                  <c:v>8978.112000000001</c:v>
                </c:pt>
                <c:pt idx="174">
                  <c:v>3310.1119999999996</c:v>
                </c:pt>
                <c:pt idx="175">
                  <c:v>9068.8000000000011</c:v>
                </c:pt>
                <c:pt idx="176">
                  <c:v>3310.1119999999996</c:v>
                </c:pt>
                <c:pt idx="177">
                  <c:v>9024.8729999999996</c:v>
                </c:pt>
                <c:pt idx="178">
                  <c:v>3355.4559999999997</c:v>
                </c:pt>
                <c:pt idx="179">
                  <c:v>9023.4560000000001</c:v>
                </c:pt>
                <c:pt idx="180">
                  <c:v>3310.1119999999996</c:v>
                </c:pt>
                <c:pt idx="181">
                  <c:v>9023.4560000000001</c:v>
                </c:pt>
                <c:pt idx="182">
                  <c:v>3310.1119999999996</c:v>
                </c:pt>
                <c:pt idx="183">
                  <c:v>9023.4560000000001</c:v>
                </c:pt>
                <c:pt idx="184">
                  <c:v>3310.1119999999996</c:v>
                </c:pt>
                <c:pt idx="185">
                  <c:v>8978.112000000001</c:v>
                </c:pt>
                <c:pt idx="186">
                  <c:v>3264.7679999999996</c:v>
                </c:pt>
                <c:pt idx="187">
                  <c:v>8978.112000000001</c:v>
                </c:pt>
                <c:pt idx="188">
                  <c:v>3491.4879999999998</c:v>
                </c:pt>
                <c:pt idx="189">
                  <c:v>8978.112000000001</c:v>
                </c:pt>
                <c:pt idx="190">
                  <c:v>3310.1119999999996</c:v>
                </c:pt>
                <c:pt idx="191">
                  <c:v>9023.4560000000001</c:v>
                </c:pt>
                <c:pt idx="192">
                  <c:v>3355.4559999999997</c:v>
                </c:pt>
                <c:pt idx="193">
                  <c:v>9023.4560000000001</c:v>
                </c:pt>
                <c:pt idx="194">
                  <c:v>3310.1119999999996</c:v>
                </c:pt>
                <c:pt idx="195">
                  <c:v>9023.4560000000001</c:v>
                </c:pt>
                <c:pt idx="196">
                  <c:v>3310.1119999999996</c:v>
                </c:pt>
                <c:pt idx="197">
                  <c:v>8978.112000000001</c:v>
                </c:pt>
                <c:pt idx="198">
                  <c:v>3264.7679999999996</c:v>
                </c:pt>
                <c:pt idx="199">
                  <c:v>9023.4560000000001</c:v>
                </c:pt>
                <c:pt idx="200">
                  <c:v>3310.1119999999996</c:v>
                </c:pt>
                <c:pt idx="201">
                  <c:v>8978.112000000001</c:v>
                </c:pt>
                <c:pt idx="202">
                  <c:v>3264.7679999999996</c:v>
                </c:pt>
                <c:pt idx="203">
                  <c:v>8978.112000000001</c:v>
                </c:pt>
                <c:pt idx="204">
                  <c:v>3310.1119999999996</c:v>
                </c:pt>
                <c:pt idx="205">
                  <c:v>8979.5290000000005</c:v>
                </c:pt>
                <c:pt idx="206">
                  <c:v>3264.7679999999996</c:v>
                </c:pt>
                <c:pt idx="207">
                  <c:v>9023.4560000000001</c:v>
                </c:pt>
                <c:pt idx="208">
                  <c:v>3264.7679999999996</c:v>
                </c:pt>
                <c:pt idx="209">
                  <c:v>9023.4560000000001</c:v>
                </c:pt>
                <c:pt idx="210">
                  <c:v>3310.1119999999996</c:v>
                </c:pt>
                <c:pt idx="211">
                  <c:v>8978.112000000001</c:v>
                </c:pt>
                <c:pt idx="212">
                  <c:v>3310.1119999999996</c:v>
                </c:pt>
                <c:pt idx="213">
                  <c:v>8978.112000000001</c:v>
                </c:pt>
                <c:pt idx="214">
                  <c:v>3264.7679999999996</c:v>
                </c:pt>
                <c:pt idx="215">
                  <c:v>9023.4560000000001</c:v>
                </c:pt>
                <c:pt idx="216">
                  <c:v>3264.7679999999996</c:v>
                </c:pt>
                <c:pt idx="217">
                  <c:v>9023.4560000000001</c:v>
                </c:pt>
                <c:pt idx="218">
                  <c:v>3310.1119999999996</c:v>
                </c:pt>
                <c:pt idx="219">
                  <c:v>9023.4560000000001</c:v>
                </c:pt>
                <c:pt idx="220">
                  <c:v>3264.7679999999996</c:v>
                </c:pt>
                <c:pt idx="221">
                  <c:v>8978.112000000001</c:v>
                </c:pt>
                <c:pt idx="222">
                  <c:v>3264.7679999999996</c:v>
                </c:pt>
                <c:pt idx="223">
                  <c:v>8978.112000000001</c:v>
                </c:pt>
                <c:pt idx="224">
                  <c:v>3310.1119999999996</c:v>
                </c:pt>
                <c:pt idx="225">
                  <c:v>9023.4560000000001</c:v>
                </c:pt>
                <c:pt idx="226">
                  <c:v>3310.1119999999996</c:v>
                </c:pt>
                <c:pt idx="227">
                  <c:v>8978.112000000001</c:v>
                </c:pt>
                <c:pt idx="228">
                  <c:v>3310.1119999999996</c:v>
                </c:pt>
                <c:pt idx="229">
                  <c:v>9023.4560000000001</c:v>
                </c:pt>
                <c:pt idx="230">
                  <c:v>3310.1119999999996</c:v>
                </c:pt>
                <c:pt idx="231">
                  <c:v>8934.1849999999995</c:v>
                </c:pt>
                <c:pt idx="232">
                  <c:v>3310.1119999999996</c:v>
                </c:pt>
                <c:pt idx="233">
                  <c:v>8978.112000000001</c:v>
                </c:pt>
                <c:pt idx="234">
                  <c:v>3310.1119999999996</c:v>
                </c:pt>
                <c:pt idx="235">
                  <c:v>8979.5290000000005</c:v>
                </c:pt>
                <c:pt idx="236">
                  <c:v>3310.1119999999996</c:v>
                </c:pt>
                <c:pt idx="237">
                  <c:v>8978.112000000001</c:v>
                </c:pt>
                <c:pt idx="238">
                  <c:v>3310.1119999999996</c:v>
                </c:pt>
                <c:pt idx="239">
                  <c:v>8932.768</c:v>
                </c:pt>
                <c:pt idx="240">
                  <c:v>3310.1119999999996</c:v>
                </c:pt>
                <c:pt idx="241">
                  <c:v>9024.8729999999996</c:v>
                </c:pt>
                <c:pt idx="242">
                  <c:v>3310.1119999999996</c:v>
                </c:pt>
                <c:pt idx="243">
                  <c:v>9204.8320000000003</c:v>
                </c:pt>
                <c:pt idx="244">
                  <c:v>3264.7679999999996</c:v>
                </c:pt>
                <c:pt idx="245">
                  <c:v>8978.112000000001</c:v>
                </c:pt>
                <c:pt idx="246">
                  <c:v>3310.1119999999996</c:v>
                </c:pt>
                <c:pt idx="247">
                  <c:v>8978.112000000001</c:v>
                </c:pt>
                <c:pt idx="248">
                  <c:v>3310.1119999999996</c:v>
                </c:pt>
                <c:pt idx="249">
                  <c:v>8978.112000000001</c:v>
                </c:pt>
                <c:pt idx="250">
                  <c:v>3310.1119999999996</c:v>
                </c:pt>
                <c:pt idx="251">
                  <c:v>8978.112000000001</c:v>
                </c:pt>
                <c:pt idx="252">
                  <c:v>3310.1119999999996</c:v>
                </c:pt>
                <c:pt idx="253">
                  <c:v>8932.768</c:v>
                </c:pt>
                <c:pt idx="254">
                  <c:v>3264.7679999999996</c:v>
                </c:pt>
                <c:pt idx="255">
                  <c:v>8978.112000000001</c:v>
                </c:pt>
                <c:pt idx="256">
                  <c:v>3264.7679999999996</c:v>
                </c:pt>
                <c:pt idx="257">
                  <c:v>8978.112000000001</c:v>
                </c:pt>
                <c:pt idx="258">
                  <c:v>3310.1119999999996</c:v>
                </c:pt>
                <c:pt idx="259">
                  <c:v>8978.112000000001</c:v>
                </c:pt>
                <c:pt idx="260">
                  <c:v>3310.1119999999996</c:v>
                </c:pt>
                <c:pt idx="261">
                  <c:v>8932.768</c:v>
                </c:pt>
                <c:pt idx="262">
                  <c:v>3264.7679999999996</c:v>
                </c:pt>
                <c:pt idx="263">
                  <c:v>8978.112000000001</c:v>
                </c:pt>
                <c:pt idx="264">
                  <c:v>3310.1119999999996</c:v>
                </c:pt>
                <c:pt idx="265">
                  <c:v>8978.112000000001</c:v>
                </c:pt>
                <c:pt idx="266">
                  <c:v>3310.1119999999996</c:v>
                </c:pt>
                <c:pt idx="267">
                  <c:v>8978.112000000001</c:v>
                </c:pt>
                <c:pt idx="268">
                  <c:v>3310.1119999999996</c:v>
                </c:pt>
                <c:pt idx="269">
                  <c:v>8979.5290000000005</c:v>
                </c:pt>
                <c:pt idx="270">
                  <c:v>3310.1119999999996</c:v>
                </c:pt>
                <c:pt idx="271">
                  <c:v>9024.8729999999996</c:v>
                </c:pt>
                <c:pt idx="272">
                  <c:v>3310.1119999999996</c:v>
                </c:pt>
                <c:pt idx="273">
                  <c:v>8978.112000000001</c:v>
                </c:pt>
                <c:pt idx="274">
                  <c:v>3310.1119999999996</c:v>
                </c:pt>
                <c:pt idx="275">
                  <c:v>8978.112000000001</c:v>
                </c:pt>
                <c:pt idx="276">
                  <c:v>3310.1119999999996</c:v>
                </c:pt>
                <c:pt idx="277">
                  <c:v>8932.768</c:v>
                </c:pt>
                <c:pt idx="278">
                  <c:v>3310.1119999999996</c:v>
                </c:pt>
                <c:pt idx="279">
                  <c:v>8978.112000000001</c:v>
                </c:pt>
                <c:pt idx="280">
                  <c:v>3310.1119999999996</c:v>
                </c:pt>
                <c:pt idx="281">
                  <c:v>8978.112000000001</c:v>
                </c:pt>
                <c:pt idx="282">
                  <c:v>3310.1119999999996</c:v>
                </c:pt>
                <c:pt idx="283">
                  <c:v>8932.768</c:v>
                </c:pt>
                <c:pt idx="284">
                  <c:v>3310.1119999999996</c:v>
                </c:pt>
                <c:pt idx="285">
                  <c:v>8932.768</c:v>
                </c:pt>
                <c:pt idx="286">
                  <c:v>3310.1119999999996</c:v>
                </c:pt>
                <c:pt idx="287">
                  <c:v>8932.768</c:v>
                </c:pt>
                <c:pt idx="288">
                  <c:v>3311.5290000000005</c:v>
                </c:pt>
                <c:pt idx="289">
                  <c:v>8932.768</c:v>
                </c:pt>
                <c:pt idx="290">
                  <c:v>3310.1119999999996</c:v>
                </c:pt>
                <c:pt idx="291">
                  <c:v>8934.1849999999995</c:v>
                </c:pt>
                <c:pt idx="292">
                  <c:v>3310.1119999999996</c:v>
                </c:pt>
                <c:pt idx="293">
                  <c:v>8932.768</c:v>
                </c:pt>
                <c:pt idx="294">
                  <c:v>3311.5290000000005</c:v>
                </c:pt>
                <c:pt idx="295">
                  <c:v>8932.768</c:v>
                </c:pt>
                <c:pt idx="296">
                  <c:v>3310.1119999999996</c:v>
                </c:pt>
                <c:pt idx="297">
                  <c:v>8932.768</c:v>
                </c:pt>
                <c:pt idx="298">
                  <c:v>3311.5290000000005</c:v>
                </c:pt>
                <c:pt idx="299">
                  <c:v>8932.768</c:v>
                </c:pt>
                <c:pt idx="300">
                  <c:v>3264.7679999999996</c:v>
                </c:pt>
                <c:pt idx="301">
                  <c:v>8978.112000000001</c:v>
                </c:pt>
                <c:pt idx="302">
                  <c:v>3264.7679999999996</c:v>
                </c:pt>
                <c:pt idx="303">
                  <c:v>8978.112000000001</c:v>
                </c:pt>
                <c:pt idx="304">
                  <c:v>3310.1119999999996</c:v>
                </c:pt>
                <c:pt idx="305">
                  <c:v>8978.112000000001</c:v>
                </c:pt>
                <c:pt idx="306">
                  <c:v>3491.4879999999998</c:v>
                </c:pt>
                <c:pt idx="307">
                  <c:v>8978.112000000001</c:v>
                </c:pt>
                <c:pt idx="308">
                  <c:v>3310.1119999999996</c:v>
                </c:pt>
                <c:pt idx="309">
                  <c:v>8932.768</c:v>
                </c:pt>
                <c:pt idx="310">
                  <c:v>3311.5290000000005</c:v>
                </c:pt>
                <c:pt idx="311">
                  <c:v>8932.768</c:v>
                </c:pt>
                <c:pt idx="312">
                  <c:v>3310.1119999999996</c:v>
                </c:pt>
                <c:pt idx="313">
                  <c:v>8934.1849999999995</c:v>
                </c:pt>
                <c:pt idx="314">
                  <c:v>3310.1119999999996</c:v>
                </c:pt>
                <c:pt idx="315">
                  <c:v>8978.112000000001</c:v>
                </c:pt>
                <c:pt idx="316">
                  <c:v>3311.5290000000005</c:v>
                </c:pt>
                <c:pt idx="317">
                  <c:v>8932.768</c:v>
                </c:pt>
                <c:pt idx="318">
                  <c:v>3310.1119999999996</c:v>
                </c:pt>
                <c:pt idx="319">
                  <c:v>8934.1849999999995</c:v>
                </c:pt>
                <c:pt idx="320">
                  <c:v>3310.1119999999996</c:v>
                </c:pt>
                <c:pt idx="321">
                  <c:v>8978.112000000001</c:v>
                </c:pt>
                <c:pt idx="322">
                  <c:v>3310.1119999999996</c:v>
                </c:pt>
                <c:pt idx="323">
                  <c:v>8978.112000000001</c:v>
                </c:pt>
                <c:pt idx="324">
                  <c:v>3264.7679999999996</c:v>
                </c:pt>
                <c:pt idx="325">
                  <c:v>8978.112000000001</c:v>
                </c:pt>
                <c:pt idx="326">
                  <c:v>3310.1119999999996</c:v>
                </c:pt>
                <c:pt idx="327">
                  <c:v>8932.768</c:v>
                </c:pt>
                <c:pt idx="328">
                  <c:v>3310.1119999999996</c:v>
                </c:pt>
                <c:pt idx="329">
                  <c:v>8934.1849999999995</c:v>
                </c:pt>
                <c:pt idx="330">
                  <c:v>3310.1119999999996</c:v>
                </c:pt>
                <c:pt idx="331">
                  <c:v>8978.112000000001</c:v>
                </c:pt>
                <c:pt idx="332">
                  <c:v>3310.1119999999996</c:v>
                </c:pt>
                <c:pt idx="333">
                  <c:v>8979.5290000000005</c:v>
                </c:pt>
                <c:pt idx="334">
                  <c:v>3536.8319999999999</c:v>
                </c:pt>
                <c:pt idx="335">
                  <c:v>8932.768</c:v>
                </c:pt>
                <c:pt idx="336">
                  <c:v>3264.7679999999996</c:v>
                </c:pt>
                <c:pt idx="337">
                  <c:v>8978.112000000001</c:v>
                </c:pt>
                <c:pt idx="338">
                  <c:v>3264.7679999999996</c:v>
                </c:pt>
                <c:pt idx="339">
                  <c:v>8979.5290000000005</c:v>
                </c:pt>
                <c:pt idx="340">
                  <c:v>3310.1119999999996</c:v>
                </c:pt>
                <c:pt idx="341">
                  <c:v>8978.112000000001</c:v>
                </c:pt>
                <c:pt idx="342">
                  <c:v>3264.7679999999996</c:v>
                </c:pt>
                <c:pt idx="343">
                  <c:v>8978.112000000001</c:v>
                </c:pt>
                <c:pt idx="344">
                  <c:v>3310.1119999999996</c:v>
                </c:pt>
                <c:pt idx="345">
                  <c:v>8978.112000000001</c:v>
                </c:pt>
                <c:pt idx="346">
                  <c:v>3266.1850000000004</c:v>
                </c:pt>
                <c:pt idx="347">
                  <c:v>8978.112000000001</c:v>
                </c:pt>
                <c:pt idx="348">
                  <c:v>3264.7679999999996</c:v>
                </c:pt>
                <c:pt idx="349">
                  <c:v>8934.1849999999995</c:v>
                </c:pt>
                <c:pt idx="350">
                  <c:v>3264.7679999999996</c:v>
                </c:pt>
                <c:pt idx="351">
                  <c:v>9068.8000000000011</c:v>
                </c:pt>
                <c:pt idx="352">
                  <c:v>3310.1119999999996</c:v>
                </c:pt>
                <c:pt idx="353">
                  <c:v>8932.768</c:v>
                </c:pt>
                <c:pt idx="354">
                  <c:v>3264.7679999999996</c:v>
                </c:pt>
                <c:pt idx="355">
                  <c:v>8934.1849999999995</c:v>
                </c:pt>
                <c:pt idx="356">
                  <c:v>3264.7679999999996</c:v>
                </c:pt>
                <c:pt idx="357">
                  <c:v>8932.768</c:v>
                </c:pt>
                <c:pt idx="358">
                  <c:v>3310.1119999999996</c:v>
                </c:pt>
                <c:pt idx="359">
                  <c:v>8932.768</c:v>
                </c:pt>
                <c:pt idx="360">
                  <c:v>3264.7679999999996</c:v>
                </c:pt>
                <c:pt idx="361">
                  <c:v>8978.112000000001</c:v>
                </c:pt>
                <c:pt idx="362">
                  <c:v>3264.7679999999996</c:v>
                </c:pt>
                <c:pt idx="363">
                  <c:v>8978.112000000001</c:v>
                </c:pt>
                <c:pt idx="364">
                  <c:v>3264.7679999999996</c:v>
                </c:pt>
                <c:pt idx="365">
                  <c:v>8934.1849999999995</c:v>
                </c:pt>
                <c:pt idx="366">
                  <c:v>3264.7679999999996</c:v>
                </c:pt>
                <c:pt idx="367">
                  <c:v>8978.112000000001</c:v>
                </c:pt>
                <c:pt idx="368">
                  <c:v>3264.7679999999996</c:v>
                </c:pt>
                <c:pt idx="369">
                  <c:v>9024.8729999999996</c:v>
                </c:pt>
                <c:pt idx="370">
                  <c:v>3264.7679999999996</c:v>
                </c:pt>
                <c:pt idx="371">
                  <c:v>8978.112000000001</c:v>
                </c:pt>
                <c:pt idx="372">
                  <c:v>3264.7679999999996</c:v>
                </c:pt>
                <c:pt idx="373">
                  <c:v>8978.112000000001</c:v>
                </c:pt>
                <c:pt idx="374">
                  <c:v>3264.7679999999996</c:v>
                </c:pt>
                <c:pt idx="375">
                  <c:v>8978.112000000001</c:v>
                </c:pt>
                <c:pt idx="376">
                  <c:v>3264.7679999999996</c:v>
                </c:pt>
                <c:pt idx="377">
                  <c:v>8978.112000000001</c:v>
                </c:pt>
                <c:pt idx="378">
                  <c:v>3264.7679999999996</c:v>
                </c:pt>
                <c:pt idx="379">
                  <c:v>8932.768</c:v>
                </c:pt>
                <c:pt idx="380">
                  <c:v>3264.7679999999996</c:v>
                </c:pt>
                <c:pt idx="381">
                  <c:v>9024.8729999999996</c:v>
                </c:pt>
                <c:pt idx="382">
                  <c:v>3266.1850000000004</c:v>
                </c:pt>
                <c:pt idx="383">
                  <c:v>8978.112000000001</c:v>
                </c:pt>
                <c:pt idx="384">
                  <c:v>3264.7679999999996</c:v>
                </c:pt>
                <c:pt idx="385">
                  <c:v>8979.5290000000005</c:v>
                </c:pt>
                <c:pt idx="386">
                  <c:v>3264.7679999999996</c:v>
                </c:pt>
                <c:pt idx="387">
                  <c:v>8932.768</c:v>
                </c:pt>
                <c:pt idx="388">
                  <c:v>3264.7679999999996</c:v>
                </c:pt>
                <c:pt idx="389">
                  <c:v>8932.768</c:v>
                </c:pt>
                <c:pt idx="390">
                  <c:v>3219.4239999999995</c:v>
                </c:pt>
                <c:pt idx="391">
                  <c:v>8978.112000000001</c:v>
                </c:pt>
                <c:pt idx="392">
                  <c:v>3219.4239999999995</c:v>
                </c:pt>
                <c:pt idx="393">
                  <c:v>8932.768</c:v>
                </c:pt>
                <c:pt idx="394">
                  <c:v>3264.7679999999996</c:v>
                </c:pt>
                <c:pt idx="395">
                  <c:v>8887.4240000000009</c:v>
                </c:pt>
                <c:pt idx="396">
                  <c:v>3264.7679999999996</c:v>
                </c:pt>
                <c:pt idx="397">
                  <c:v>8932.768</c:v>
                </c:pt>
                <c:pt idx="398">
                  <c:v>3219.4239999999995</c:v>
                </c:pt>
                <c:pt idx="399">
                  <c:v>8932.768</c:v>
                </c:pt>
                <c:pt idx="400">
                  <c:v>3219.4239999999995</c:v>
                </c:pt>
                <c:pt idx="401">
                  <c:v>8887.4240000000009</c:v>
                </c:pt>
                <c:pt idx="402">
                  <c:v>3264.7679999999996</c:v>
                </c:pt>
                <c:pt idx="403">
                  <c:v>8887.4240000000009</c:v>
                </c:pt>
                <c:pt idx="404">
                  <c:v>3264.7679999999996</c:v>
                </c:pt>
                <c:pt idx="405">
                  <c:v>8888.8410000000003</c:v>
                </c:pt>
                <c:pt idx="406">
                  <c:v>3219.4239999999995</c:v>
                </c:pt>
                <c:pt idx="407">
                  <c:v>8887.4240000000009</c:v>
                </c:pt>
                <c:pt idx="408">
                  <c:v>3174.0800000000004</c:v>
                </c:pt>
                <c:pt idx="409">
                  <c:v>8887.4240000000009</c:v>
                </c:pt>
                <c:pt idx="410">
                  <c:v>3264.7679999999996</c:v>
                </c:pt>
                <c:pt idx="411">
                  <c:v>8888.8410000000003</c:v>
                </c:pt>
                <c:pt idx="412">
                  <c:v>3219.4239999999995</c:v>
                </c:pt>
                <c:pt idx="413">
                  <c:v>9024.8729999999996</c:v>
                </c:pt>
                <c:pt idx="414">
                  <c:v>3219.4239999999995</c:v>
                </c:pt>
                <c:pt idx="415">
                  <c:v>8842.08</c:v>
                </c:pt>
                <c:pt idx="416">
                  <c:v>26119.561000000002</c:v>
                </c:pt>
                <c:pt idx="417">
                  <c:v>27842.633000000002</c:v>
                </c:pt>
                <c:pt idx="418">
                  <c:v>12741.664000000001</c:v>
                </c:pt>
                <c:pt idx="419">
                  <c:v>23941.632000000001</c:v>
                </c:pt>
                <c:pt idx="420">
                  <c:v>25846.079999999998</c:v>
                </c:pt>
                <c:pt idx="421">
                  <c:v>11970.816000000001</c:v>
                </c:pt>
                <c:pt idx="422">
                  <c:v>23941.632000000001</c:v>
                </c:pt>
                <c:pt idx="423">
                  <c:v>26663.688999999998</c:v>
                </c:pt>
                <c:pt idx="424">
                  <c:v>11518.793</c:v>
                </c:pt>
                <c:pt idx="425">
                  <c:v>23852.360999999997</c:v>
                </c:pt>
                <c:pt idx="426">
                  <c:v>25484.744999999999</c:v>
                </c:pt>
                <c:pt idx="427">
                  <c:v>10973.248</c:v>
                </c:pt>
                <c:pt idx="428">
                  <c:v>23988.392999999996</c:v>
                </c:pt>
                <c:pt idx="429">
                  <c:v>25437.984000000004</c:v>
                </c:pt>
                <c:pt idx="430">
                  <c:v>10293.088</c:v>
                </c:pt>
                <c:pt idx="431">
                  <c:v>24077.664000000001</c:v>
                </c:pt>
                <c:pt idx="432">
                  <c:v>25800.735999999997</c:v>
                </c:pt>
                <c:pt idx="433">
                  <c:v>9750.3770000000004</c:v>
                </c:pt>
                <c:pt idx="434">
                  <c:v>24124.424999999999</c:v>
                </c:pt>
                <c:pt idx="435">
                  <c:v>25847.496999999999</c:v>
                </c:pt>
                <c:pt idx="436">
                  <c:v>9340.8639999999996</c:v>
                </c:pt>
                <c:pt idx="437">
                  <c:v>23897.704999999998</c:v>
                </c:pt>
                <c:pt idx="438">
                  <c:v>25666.120999999999</c:v>
                </c:pt>
                <c:pt idx="439">
                  <c:v>8706.0480000000007</c:v>
                </c:pt>
                <c:pt idx="440">
                  <c:v>23941.632000000001</c:v>
                </c:pt>
                <c:pt idx="441">
                  <c:v>26163.487999999998</c:v>
                </c:pt>
                <c:pt idx="442">
                  <c:v>8343.2960000000003</c:v>
                </c:pt>
                <c:pt idx="443">
                  <c:v>24033.736999999997</c:v>
                </c:pt>
                <c:pt idx="444">
                  <c:v>25983.528999999999</c:v>
                </c:pt>
                <c:pt idx="445">
                  <c:v>7936.6170000000002</c:v>
                </c:pt>
                <c:pt idx="446">
                  <c:v>24169.768999999997</c:v>
                </c:pt>
                <c:pt idx="447">
                  <c:v>25892.841</c:v>
                </c:pt>
                <c:pt idx="448">
                  <c:v>7436.4160000000002</c:v>
                </c:pt>
                <c:pt idx="449">
                  <c:v>23897.704999999998</c:v>
                </c:pt>
                <c:pt idx="450">
                  <c:v>25847.496999999999</c:v>
                </c:pt>
                <c:pt idx="451">
                  <c:v>7391.0720000000001</c:v>
                </c:pt>
                <c:pt idx="452">
                  <c:v>23986.976000000002</c:v>
                </c:pt>
                <c:pt idx="453">
                  <c:v>25800.735999999997</c:v>
                </c:pt>
                <c:pt idx="454">
                  <c:v>6757.6729999999998</c:v>
                </c:pt>
                <c:pt idx="455">
                  <c:v>24033.736999999997</c:v>
                </c:pt>
                <c:pt idx="456">
                  <c:v>25666.120999999999</c:v>
                </c:pt>
                <c:pt idx="457">
                  <c:v>6438.847999999999</c:v>
                </c:pt>
                <c:pt idx="458">
                  <c:v>24713.896999999997</c:v>
                </c:pt>
                <c:pt idx="459">
                  <c:v>25938.185000000001</c:v>
                </c:pt>
                <c:pt idx="460">
                  <c:v>6076.0960000000005</c:v>
                </c:pt>
                <c:pt idx="461">
                  <c:v>24396.488999999998</c:v>
                </c:pt>
                <c:pt idx="462">
                  <c:v>25756.809000000001</c:v>
                </c:pt>
                <c:pt idx="463">
                  <c:v>6166.7840000000006</c:v>
                </c:pt>
                <c:pt idx="464">
                  <c:v>24351.144999999997</c:v>
                </c:pt>
                <c:pt idx="465">
                  <c:v>25938.185000000001</c:v>
                </c:pt>
                <c:pt idx="466">
                  <c:v>5486.6239999999998</c:v>
                </c:pt>
                <c:pt idx="467">
                  <c:v>24304.384000000002</c:v>
                </c:pt>
                <c:pt idx="468">
                  <c:v>25619.359999999997</c:v>
                </c:pt>
                <c:pt idx="469">
                  <c:v>4987.84</c:v>
                </c:pt>
                <c:pt idx="470">
                  <c:v>24259.040000000001</c:v>
                </c:pt>
                <c:pt idx="471">
                  <c:v>25892.841</c:v>
                </c:pt>
                <c:pt idx="472">
                  <c:v>4942.4960000000001</c:v>
                </c:pt>
                <c:pt idx="473">
                  <c:v>24215.112999999998</c:v>
                </c:pt>
                <c:pt idx="474">
                  <c:v>26164.904999999999</c:v>
                </c:pt>
                <c:pt idx="475">
                  <c:v>4715.7759999999998</c:v>
                </c:pt>
                <c:pt idx="476">
                  <c:v>24304.384000000002</c:v>
                </c:pt>
                <c:pt idx="477">
                  <c:v>30155.177</c:v>
                </c:pt>
                <c:pt idx="478">
                  <c:v>4581.1610000000001</c:v>
                </c:pt>
                <c:pt idx="479">
                  <c:v>24395.072</c:v>
                </c:pt>
                <c:pt idx="480">
                  <c:v>25619.359999999997</c:v>
                </c:pt>
                <c:pt idx="481">
                  <c:v>4262.3360000000002</c:v>
                </c:pt>
                <c:pt idx="482">
                  <c:v>24441.832999999999</c:v>
                </c:pt>
                <c:pt idx="483">
                  <c:v>26028.873</c:v>
                </c:pt>
                <c:pt idx="484">
                  <c:v>3990.2719999999999</c:v>
                </c:pt>
                <c:pt idx="485">
                  <c:v>24123.008000000002</c:v>
                </c:pt>
                <c:pt idx="486">
                  <c:v>26299.519999999997</c:v>
                </c:pt>
                <c:pt idx="487">
                  <c:v>4035.616</c:v>
                </c:pt>
                <c:pt idx="488">
                  <c:v>24395.072</c:v>
                </c:pt>
                <c:pt idx="489">
                  <c:v>26028.873</c:v>
                </c:pt>
                <c:pt idx="490">
                  <c:v>3718.2080000000001</c:v>
                </c:pt>
                <c:pt idx="491">
                  <c:v>24532.520999999997</c:v>
                </c:pt>
                <c:pt idx="492">
                  <c:v>27253.161</c:v>
                </c:pt>
                <c:pt idx="493">
                  <c:v>3627.52</c:v>
                </c:pt>
                <c:pt idx="494">
                  <c:v>24576.448</c:v>
                </c:pt>
                <c:pt idx="495">
                  <c:v>27433.119999999999</c:v>
                </c:pt>
                <c:pt idx="496">
                  <c:v>3446.1439999999998</c:v>
                </c:pt>
                <c:pt idx="497">
                  <c:v>24213.696</c:v>
                </c:pt>
                <c:pt idx="498">
                  <c:v>26663.688999999998</c:v>
                </c:pt>
                <c:pt idx="499">
                  <c:v>3400.7999999999997</c:v>
                </c:pt>
                <c:pt idx="500">
                  <c:v>24260.456999999999</c:v>
                </c:pt>
                <c:pt idx="501">
                  <c:v>26845.064999999999</c:v>
                </c:pt>
                <c:pt idx="502">
                  <c:v>3310.1119999999996</c:v>
                </c:pt>
                <c:pt idx="503">
                  <c:v>24485.760000000002</c:v>
                </c:pt>
                <c:pt idx="504">
                  <c:v>27206.399999999998</c:v>
                </c:pt>
                <c:pt idx="505">
                  <c:v>3446.1439999999998</c:v>
                </c:pt>
                <c:pt idx="506">
                  <c:v>24213.696</c:v>
                </c:pt>
                <c:pt idx="507">
                  <c:v>27117.129000000001</c:v>
                </c:pt>
                <c:pt idx="508">
                  <c:v>3355.4559999999997</c:v>
                </c:pt>
                <c:pt idx="509">
                  <c:v>24487.177</c:v>
                </c:pt>
                <c:pt idx="510">
                  <c:v>152633.57199999999</c:v>
                </c:pt>
                <c:pt idx="511">
                  <c:v>43803.720999999998</c:v>
                </c:pt>
                <c:pt idx="512">
                  <c:v>19272.617000000002</c:v>
                </c:pt>
                <c:pt idx="513">
                  <c:v>756451.28</c:v>
                </c:pt>
                <c:pt idx="514">
                  <c:v>565456.68400000001</c:v>
                </c:pt>
                <c:pt idx="515">
                  <c:v>752415.66399999999</c:v>
                </c:pt>
                <c:pt idx="516">
                  <c:v>565818.01899999997</c:v>
                </c:pt>
                <c:pt idx="517">
                  <c:v>15371.616000000002</c:v>
                </c:pt>
                <c:pt idx="518">
                  <c:v>11517.376</c:v>
                </c:pt>
                <c:pt idx="519">
                  <c:v>11518.793</c:v>
                </c:pt>
                <c:pt idx="520">
                  <c:v>11564.136999999999</c:v>
                </c:pt>
                <c:pt idx="521">
                  <c:v>11472.031999999999</c:v>
                </c:pt>
                <c:pt idx="522">
                  <c:v>11517.376</c:v>
                </c:pt>
                <c:pt idx="523">
                  <c:v>10882.56</c:v>
                </c:pt>
                <c:pt idx="524">
                  <c:v>10838.633</c:v>
                </c:pt>
                <c:pt idx="525">
                  <c:v>11063.936</c:v>
                </c:pt>
                <c:pt idx="526">
                  <c:v>11063.936</c:v>
                </c:pt>
                <c:pt idx="527">
                  <c:v>10973.248</c:v>
                </c:pt>
                <c:pt idx="528">
                  <c:v>11018.592000000001</c:v>
                </c:pt>
                <c:pt idx="529">
                  <c:v>10793.289000000001</c:v>
                </c:pt>
                <c:pt idx="530">
                  <c:v>10837.216</c:v>
                </c:pt>
                <c:pt idx="531">
                  <c:v>10927.904</c:v>
                </c:pt>
                <c:pt idx="532">
                  <c:v>10837.216</c:v>
                </c:pt>
                <c:pt idx="533">
                  <c:v>10791.871999999999</c:v>
                </c:pt>
                <c:pt idx="534">
                  <c:v>10927.904</c:v>
                </c:pt>
                <c:pt idx="535">
                  <c:v>10882.56</c:v>
                </c:pt>
                <c:pt idx="536">
                  <c:v>10974.665000000001</c:v>
                </c:pt>
                <c:pt idx="537">
                  <c:v>11020.009</c:v>
                </c:pt>
                <c:pt idx="538">
                  <c:v>11154.624</c:v>
                </c:pt>
                <c:pt idx="539">
                  <c:v>11336</c:v>
                </c:pt>
                <c:pt idx="540">
                  <c:v>10974.665000000001</c:v>
                </c:pt>
                <c:pt idx="541">
                  <c:v>11018.592000000001</c:v>
                </c:pt>
                <c:pt idx="542">
                  <c:v>11065.353000000001</c:v>
                </c:pt>
                <c:pt idx="543">
                  <c:v>10973.248</c:v>
                </c:pt>
                <c:pt idx="544">
                  <c:v>11199.968000000001</c:v>
                </c:pt>
                <c:pt idx="545">
                  <c:v>10565.152</c:v>
                </c:pt>
                <c:pt idx="546">
                  <c:v>10519.808000000001</c:v>
                </c:pt>
                <c:pt idx="547">
                  <c:v>10611.913</c:v>
                </c:pt>
                <c:pt idx="548">
                  <c:v>10793.289000000001</c:v>
                </c:pt>
                <c:pt idx="549">
                  <c:v>10429.120000000001</c:v>
                </c:pt>
                <c:pt idx="550">
                  <c:v>10565.152</c:v>
                </c:pt>
                <c:pt idx="551">
                  <c:v>10429.120000000001</c:v>
                </c:pt>
                <c:pt idx="552">
                  <c:v>10566.569</c:v>
                </c:pt>
                <c:pt idx="553">
                  <c:v>10701.183999999999</c:v>
                </c:pt>
                <c:pt idx="554">
                  <c:v>10519.808000000001</c:v>
                </c:pt>
                <c:pt idx="555">
                  <c:v>11063.936</c:v>
                </c:pt>
                <c:pt idx="556">
                  <c:v>10474.464</c:v>
                </c:pt>
                <c:pt idx="557">
                  <c:v>10793.289000000001</c:v>
                </c:pt>
                <c:pt idx="558">
                  <c:v>10566.569</c:v>
                </c:pt>
                <c:pt idx="559">
                  <c:v>10882.56</c:v>
                </c:pt>
                <c:pt idx="560">
                  <c:v>10565.152</c:v>
                </c:pt>
                <c:pt idx="561">
                  <c:v>10747.945</c:v>
                </c:pt>
                <c:pt idx="562">
                  <c:v>10566.569</c:v>
                </c:pt>
                <c:pt idx="563">
                  <c:v>10701.183999999999</c:v>
                </c:pt>
                <c:pt idx="564">
                  <c:v>10927.904</c:v>
                </c:pt>
                <c:pt idx="565">
                  <c:v>10747.945</c:v>
                </c:pt>
                <c:pt idx="566">
                  <c:v>10657.257</c:v>
                </c:pt>
                <c:pt idx="567">
                  <c:v>10655.84</c:v>
                </c:pt>
                <c:pt idx="568">
                  <c:v>10701.183999999999</c:v>
                </c:pt>
                <c:pt idx="569">
                  <c:v>10610.496000000001</c:v>
                </c:pt>
                <c:pt idx="570">
                  <c:v>10747.945</c:v>
                </c:pt>
                <c:pt idx="571">
                  <c:v>11020.009</c:v>
                </c:pt>
                <c:pt idx="572">
                  <c:v>11018.592000000001</c:v>
                </c:pt>
                <c:pt idx="573">
                  <c:v>11018.592000000001</c:v>
                </c:pt>
                <c:pt idx="574">
                  <c:v>10791.871999999999</c:v>
                </c:pt>
                <c:pt idx="575">
                  <c:v>10973.248</c:v>
                </c:pt>
                <c:pt idx="576">
                  <c:v>10746.528</c:v>
                </c:pt>
                <c:pt idx="577">
                  <c:v>10837.216</c:v>
                </c:pt>
                <c:pt idx="578">
                  <c:v>10973.248</c:v>
                </c:pt>
                <c:pt idx="579">
                  <c:v>11063.936</c:v>
                </c:pt>
                <c:pt idx="580">
                  <c:v>11154.624</c:v>
                </c:pt>
                <c:pt idx="581">
                  <c:v>11199.968000000001</c:v>
                </c:pt>
                <c:pt idx="582">
                  <c:v>10882.56</c:v>
                </c:pt>
                <c:pt idx="583">
                  <c:v>11018.592000000001</c:v>
                </c:pt>
                <c:pt idx="584">
                  <c:v>11109.28</c:v>
                </c:pt>
                <c:pt idx="585">
                  <c:v>10882.56</c:v>
                </c:pt>
                <c:pt idx="586">
                  <c:v>10927.904</c:v>
                </c:pt>
                <c:pt idx="587">
                  <c:v>11109.28</c:v>
                </c:pt>
                <c:pt idx="588">
                  <c:v>10791.871999999999</c:v>
                </c:pt>
                <c:pt idx="589">
                  <c:v>11109.28</c:v>
                </c:pt>
                <c:pt idx="590">
                  <c:v>10973.248</c:v>
                </c:pt>
                <c:pt idx="591">
                  <c:v>11245.312</c:v>
                </c:pt>
                <c:pt idx="592">
                  <c:v>10882.56</c:v>
                </c:pt>
                <c:pt idx="593">
                  <c:v>11381.343999999999</c:v>
                </c:pt>
                <c:pt idx="594">
                  <c:v>10883.977000000001</c:v>
                </c:pt>
                <c:pt idx="595">
                  <c:v>11290.656000000001</c:v>
                </c:pt>
                <c:pt idx="596">
                  <c:v>11245.312</c:v>
                </c:pt>
                <c:pt idx="597">
                  <c:v>11426.688</c:v>
                </c:pt>
                <c:pt idx="598">
                  <c:v>11063.936</c:v>
                </c:pt>
                <c:pt idx="599">
                  <c:v>11292.073</c:v>
                </c:pt>
                <c:pt idx="600">
                  <c:v>11065.353000000001</c:v>
                </c:pt>
                <c:pt idx="601">
                  <c:v>11381.343999999999</c:v>
                </c:pt>
                <c:pt idx="602">
                  <c:v>11109.28</c:v>
                </c:pt>
                <c:pt idx="603">
                  <c:v>11336</c:v>
                </c:pt>
                <c:pt idx="604">
                  <c:v>11110.697</c:v>
                </c:pt>
                <c:pt idx="605">
                  <c:v>11426.688</c:v>
                </c:pt>
                <c:pt idx="606">
                  <c:v>11336</c:v>
                </c:pt>
                <c:pt idx="607">
                  <c:v>11562.72</c:v>
                </c:pt>
                <c:pt idx="608">
                  <c:v>11292.073</c:v>
                </c:pt>
                <c:pt idx="609">
                  <c:v>11428.105</c:v>
                </c:pt>
                <c:pt idx="610">
                  <c:v>11473.448999999999</c:v>
                </c:pt>
                <c:pt idx="611">
                  <c:v>11564.136999999999</c:v>
                </c:pt>
                <c:pt idx="612">
                  <c:v>11698.752</c:v>
                </c:pt>
                <c:pt idx="613">
                  <c:v>11472.031999999999</c:v>
                </c:pt>
                <c:pt idx="614">
                  <c:v>11109.28</c:v>
                </c:pt>
                <c:pt idx="615">
                  <c:v>11608.064</c:v>
                </c:pt>
                <c:pt idx="616">
                  <c:v>11517.376</c:v>
                </c:pt>
                <c:pt idx="617">
                  <c:v>11745.512999999999</c:v>
                </c:pt>
                <c:pt idx="618">
                  <c:v>11517.376</c:v>
                </c:pt>
                <c:pt idx="619">
                  <c:v>11834.784</c:v>
                </c:pt>
                <c:pt idx="620">
                  <c:v>11381.343999999999</c:v>
                </c:pt>
                <c:pt idx="621">
                  <c:v>11744.096</c:v>
                </c:pt>
                <c:pt idx="622">
                  <c:v>11653.407999999999</c:v>
                </c:pt>
                <c:pt idx="623">
                  <c:v>11880.128000000001</c:v>
                </c:pt>
                <c:pt idx="624">
                  <c:v>11517.376</c:v>
                </c:pt>
                <c:pt idx="625">
                  <c:v>11428.105</c:v>
                </c:pt>
                <c:pt idx="626">
                  <c:v>11428.105</c:v>
                </c:pt>
                <c:pt idx="627">
                  <c:v>12106.848</c:v>
                </c:pt>
                <c:pt idx="628">
                  <c:v>11970.816000000001</c:v>
                </c:pt>
                <c:pt idx="629">
                  <c:v>12016.16</c:v>
                </c:pt>
                <c:pt idx="630">
                  <c:v>12242.880000000001</c:v>
                </c:pt>
                <c:pt idx="631">
                  <c:v>11880.128000000001</c:v>
                </c:pt>
                <c:pt idx="632">
                  <c:v>12153.609</c:v>
                </c:pt>
                <c:pt idx="633">
                  <c:v>11926.888999999999</c:v>
                </c:pt>
                <c:pt idx="634">
                  <c:v>12378.912</c:v>
                </c:pt>
                <c:pt idx="635">
                  <c:v>12288.224</c:v>
                </c:pt>
                <c:pt idx="636">
                  <c:v>12289.641</c:v>
                </c:pt>
                <c:pt idx="637">
                  <c:v>12152.192000000001</c:v>
                </c:pt>
                <c:pt idx="638">
                  <c:v>12288.224</c:v>
                </c:pt>
                <c:pt idx="639">
                  <c:v>12289.641</c:v>
                </c:pt>
                <c:pt idx="640">
                  <c:v>12378.912</c:v>
                </c:pt>
                <c:pt idx="641">
                  <c:v>12514.944000000001</c:v>
                </c:pt>
                <c:pt idx="642">
                  <c:v>12334.985000000001</c:v>
                </c:pt>
                <c:pt idx="643">
                  <c:v>12741.664000000001</c:v>
                </c:pt>
                <c:pt idx="644">
                  <c:v>12832.351999999999</c:v>
                </c:pt>
                <c:pt idx="645">
                  <c:v>14782.144</c:v>
                </c:pt>
                <c:pt idx="646">
                  <c:v>12514.944000000001</c:v>
                </c:pt>
                <c:pt idx="647">
                  <c:v>12514.944000000001</c:v>
                </c:pt>
                <c:pt idx="648">
                  <c:v>12514.944000000001</c:v>
                </c:pt>
                <c:pt idx="649">
                  <c:v>12652.393</c:v>
                </c:pt>
                <c:pt idx="650">
                  <c:v>12425.673000000001</c:v>
                </c:pt>
                <c:pt idx="651">
                  <c:v>12787.007999999998</c:v>
                </c:pt>
                <c:pt idx="652">
                  <c:v>12152.192000000001</c:v>
                </c:pt>
                <c:pt idx="653">
                  <c:v>12516.361000000001</c:v>
                </c:pt>
                <c:pt idx="654">
                  <c:v>12289.641</c:v>
                </c:pt>
                <c:pt idx="655">
                  <c:v>12832.351999999999</c:v>
                </c:pt>
                <c:pt idx="656">
                  <c:v>12016.16</c:v>
                </c:pt>
                <c:pt idx="657">
                  <c:v>12378.912</c:v>
                </c:pt>
                <c:pt idx="658">
                  <c:v>12106.848</c:v>
                </c:pt>
                <c:pt idx="659">
                  <c:v>11925.472</c:v>
                </c:pt>
                <c:pt idx="660">
                  <c:v>12198.953</c:v>
                </c:pt>
                <c:pt idx="661">
                  <c:v>12152.192000000001</c:v>
                </c:pt>
                <c:pt idx="662">
                  <c:v>11789.44</c:v>
                </c:pt>
                <c:pt idx="663">
                  <c:v>12152.192000000001</c:v>
                </c:pt>
                <c:pt idx="664">
                  <c:v>11836.200999999999</c:v>
                </c:pt>
                <c:pt idx="665">
                  <c:v>12017.576999999999</c:v>
                </c:pt>
                <c:pt idx="666">
                  <c:v>12153.609</c:v>
                </c:pt>
                <c:pt idx="667">
                  <c:v>12061.504000000001</c:v>
                </c:pt>
                <c:pt idx="668">
                  <c:v>11608.064</c:v>
                </c:pt>
                <c:pt idx="669">
                  <c:v>11880.128000000001</c:v>
                </c:pt>
                <c:pt idx="670">
                  <c:v>11744.096</c:v>
                </c:pt>
                <c:pt idx="671">
                  <c:v>11745.512999999999</c:v>
                </c:pt>
                <c:pt idx="672">
                  <c:v>11608.064</c:v>
                </c:pt>
                <c:pt idx="673">
                  <c:v>11562.72</c:v>
                </c:pt>
                <c:pt idx="674">
                  <c:v>11562.72</c:v>
                </c:pt>
                <c:pt idx="675">
                  <c:v>11426.688</c:v>
                </c:pt>
                <c:pt idx="676">
                  <c:v>11880.128000000001</c:v>
                </c:pt>
                <c:pt idx="677">
                  <c:v>11472.031999999999</c:v>
                </c:pt>
                <c:pt idx="678">
                  <c:v>11472.031999999999</c:v>
                </c:pt>
                <c:pt idx="679">
                  <c:v>11609.481</c:v>
                </c:pt>
                <c:pt idx="680">
                  <c:v>11518.793</c:v>
                </c:pt>
                <c:pt idx="681">
                  <c:v>11698.752</c:v>
                </c:pt>
                <c:pt idx="682">
                  <c:v>11472.031999999999</c:v>
                </c:pt>
                <c:pt idx="683">
                  <c:v>11336</c:v>
                </c:pt>
                <c:pt idx="684">
                  <c:v>11381.343999999999</c:v>
                </c:pt>
                <c:pt idx="685">
                  <c:v>11426.688</c:v>
                </c:pt>
                <c:pt idx="686">
                  <c:v>11154.624</c:v>
                </c:pt>
                <c:pt idx="687">
                  <c:v>11426.688</c:v>
                </c:pt>
                <c:pt idx="688">
                  <c:v>11337.416999999999</c:v>
                </c:pt>
                <c:pt idx="689">
                  <c:v>11836.200999999999</c:v>
                </c:pt>
                <c:pt idx="690">
                  <c:v>11065.353000000001</c:v>
                </c:pt>
                <c:pt idx="691">
                  <c:v>11654.824999999999</c:v>
                </c:pt>
                <c:pt idx="692">
                  <c:v>11562.72</c:v>
                </c:pt>
                <c:pt idx="693">
                  <c:v>11336</c:v>
                </c:pt>
                <c:pt idx="694">
                  <c:v>11154.624</c:v>
                </c:pt>
                <c:pt idx="695">
                  <c:v>11290.656000000001</c:v>
                </c:pt>
                <c:pt idx="696">
                  <c:v>11154.624</c:v>
                </c:pt>
                <c:pt idx="697">
                  <c:v>11063.936</c:v>
                </c:pt>
                <c:pt idx="698">
                  <c:v>10929.321</c:v>
                </c:pt>
                <c:pt idx="699">
                  <c:v>11292.073</c:v>
                </c:pt>
                <c:pt idx="700">
                  <c:v>11109.28</c:v>
                </c:pt>
                <c:pt idx="701">
                  <c:v>11154.624</c:v>
                </c:pt>
                <c:pt idx="702">
                  <c:v>11109.28</c:v>
                </c:pt>
                <c:pt idx="703">
                  <c:v>11199.968000000001</c:v>
                </c:pt>
                <c:pt idx="704">
                  <c:v>10973.248</c:v>
                </c:pt>
                <c:pt idx="705">
                  <c:v>10929.321</c:v>
                </c:pt>
                <c:pt idx="706">
                  <c:v>10793.289000000001</c:v>
                </c:pt>
                <c:pt idx="707">
                  <c:v>10973.248</c:v>
                </c:pt>
                <c:pt idx="708">
                  <c:v>10927.904</c:v>
                </c:pt>
                <c:pt idx="709">
                  <c:v>10838.633</c:v>
                </c:pt>
                <c:pt idx="710">
                  <c:v>10837.216</c:v>
                </c:pt>
                <c:pt idx="711">
                  <c:v>10882.56</c:v>
                </c:pt>
                <c:pt idx="712">
                  <c:v>10746.528</c:v>
                </c:pt>
                <c:pt idx="713">
                  <c:v>10974.665000000001</c:v>
                </c:pt>
                <c:pt idx="714">
                  <c:v>10657.257</c:v>
                </c:pt>
                <c:pt idx="715">
                  <c:v>11020.009</c:v>
                </c:pt>
                <c:pt idx="716">
                  <c:v>10791.871999999999</c:v>
                </c:pt>
                <c:pt idx="717">
                  <c:v>11154.624</c:v>
                </c:pt>
                <c:pt idx="718">
                  <c:v>10701.183999999999</c:v>
                </c:pt>
                <c:pt idx="719">
                  <c:v>10747.945</c:v>
                </c:pt>
                <c:pt idx="720">
                  <c:v>10746.528</c:v>
                </c:pt>
                <c:pt idx="721">
                  <c:v>10927.904</c:v>
                </c:pt>
                <c:pt idx="722">
                  <c:v>10883.977000000001</c:v>
                </c:pt>
                <c:pt idx="723">
                  <c:v>10655.84</c:v>
                </c:pt>
                <c:pt idx="724">
                  <c:v>10791.871999999999</c:v>
                </c:pt>
                <c:pt idx="725">
                  <c:v>10701.183999999999</c:v>
                </c:pt>
                <c:pt idx="726">
                  <c:v>10701.183999999999</c:v>
                </c:pt>
                <c:pt idx="727">
                  <c:v>10702.601000000001</c:v>
                </c:pt>
                <c:pt idx="728">
                  <c:v>10429.120000000001</c:v>
                </c:pt>
                <c:pt idx="729">
                  <c:v>10655.84</c:v>
                </c:pt>
                <c:pt idx="730">
                  <c:v>10702.601000000001</c:v>
                </c:pt>
                <c:pt idx="731">
                  <c:v>10657.257</c:v>
                </c:pt>
                <c:pt idx="732">
                  <c:v>10429.120000000001</c:v>
                </c:pt>
                <c:pt idx="733">
                  <c:v>10475.880999999999</c:v>
                </c:pt>
                <c:pt idx="734">
                  <c:v>10519.808000000001</c:v>
                </c:pt>
                <c:pt idx="735">
                  <c:v>10973.248</c:v>
                </c:pt>
                <c:pt idx="736">
                  <c:v>10521.225</c:v>
                </c:pt>
                <c:pt idx="737">
                  <c:v>10430.537</c:v>
                </c:pt>
                <c:pt idx="738">
                  <c:v>10519.808000000001</c:v>
                </c:pt>
                <c:pt idx="739">
                  <c:v>10429.120000000001</c:v>
                </c:pt>
                <c:pt idx="740">
                  <c:v>10565.152</c:v>
                </c:pt>
                <c:pt idx="741">
                  <c:v>10475.880999999999</c:v>
                </c:pt>
                <c:pt idx="742">
                  <c:v>10202.4</c:v>
                </c:pt>
                <c:pt idx="743">
                  <c:v>10565.152</c:v>
                </c:pt>
                <c:pt idx="744">
                  <c:v>10293.088</c:v>
                </c:pt>
                <c:pt idx="745">
                  <c:v>10610.496000000001</c:v>
                </c:pt>
                <c:pt idx="746">
                  <c:v>10294.504999999999</c:v>
                </c:pt>
                <c:pt idx="747">
                  <c:v>10247.744000000001</c:v>
                </c:pt>
                <c:pt idx="748">
                  <c:v>10111.712</c:v>
                </c:pt>
                <c:pt idx="749">
                  <c:v>10383.776</c:v>
                </c:pt>
                <c:pt idx="750">
                  <c:v>10158.473</c:v>
                </c:pt>
                <c:pt idx="751">
                  <c:v>10203.816999999999</c:v>
                </c:pt>
                <c:pt idx="752">
                  <c:v>10111.712</c:v>
                </c:pt>
                <c:pt idx="753">
                  <c:v>10247.744000000001</c:v>
                </c:pt>
                <c:pt idx="754">
                  <c:v>10294.504999999999</c:v>
                </c:pt>
                <c:pt idx="755">
                  <c:v>10202.4</c:v>
                </c:pt>
                <c:pt idx="756">
                  <c:v>10247.744000000001</c:v>
                </c:pt>
                <c:pt idx="757">
                  <c:v>10111.712</c:v>
                </c:pt>
                <c:pt idx="758">
                  <c:v>10021.023999999999</c:v>
                </c:pt>
                <c:pt idx="759">
                  <c:v>10339.849</c:v>
                </c:pt>
                <c:pt idx="760">
                  <c:v>10338.432000000001</c:v>
                </c:pt>
                <c:pt idx="761">
                  <c:v>10247.744000000001</c:v>
                </c:pt>
                <c:pt idx="762">
                  <c:v>10111.712</c:v>
                </c:pt>
                <c:pt idx="763">
                  <c:v>10249.161</c:v>
                </c:pt>
                <c:pt idx="764">
                  <c:v>9975.68</c:v>
                </c:pt>
                <c:pt idx="765">
                  <c:v>9975.68</c:v>
                </c:pt>
                <c:pt idx="766">
                  <c:v>9930.3359999999993</c:v>
                </c:pt>
                <c:pt idx="767">
                  <c:v>9975.68</c:v>
                </c:pt>
                <c:pt idx="768">
                  <c:v>9977.0969999999998</c:v>
                </c:pt>
                <c:pt idx="769">
                  <c:v>9931.7530000000006</c:v>
                </c:pt>
                <c:pt idx="770">
                  <c:v>9975.68</c:v>
                </c:pt>
                <c:pt idx="771">
                  <c:v>9839.6479999999992</c:v>
                </c:pt>
                <c:pt idx="772">
                  <c:v>500295.93900000001</c:v>
                </c:pt>
                <c:pt idx="773">
                  <c:v>421122.48099999997</c:v>
                </c:pt>
                <c:pt idx="774">
                  <c:v>383350.92899999995</c:v>
                </c:pt>
                <c:pt idx="775">
                  <c:v>10111.712</c:v>
                </c:pt>
                <c:pt idx="776">
                  <c:v>8252.6080000000002</c:v>
                </c:pt>
                <c:pt idx="777">
                  <c:v>22718.761000000002</c:v>
                </c:pt>
                <c:pt idx="778">
                  <c:v>22309.248</c:v>
                </c:pt>
                <c:pt idx="779">
                  <c:v>48700.873</c:v>
                </c:pt>
                <c:pt idx="780">
                  <c:v>35823.176999999996</c:v>
                </c:pt>
                <c:pt idx="781">
                  <c:v>8932.768</c:v>
                </c:pt>
                <c:pt idx="782">
                  <c:v>22718.761000000002</c:v>
                </c:pt>
                <c:pt idx="783">
                  <c:v>22401.352999999999</c:v>
                </c:pt>
                <c:pt idx="784">
                  <c:v>45753.512999999999</c:v>
                </c:pt>
                <c:pt idx="785">
                  <c:v>34326.825000000004</c:v>
                </c:pt>
                <c:pt idx="786">
                  <c:v>8934.1849999999995</c:v>
                </c:pt>
                <c:pt idx="787">
                  <c:v>22628.073</c:v>
                </c:pt>
                <c:pt idx="788">
                  <c:v>22309.248</c:v>
                </c:pt>
                <c:pt idx="789">
                  <c:v>45073.353000000003</c:v>
                </c:pt>
                <c:pt idx="790">
                  <c:v>34688.160000000003</c:v>
                </c:pt>
                <c:pt idx="791">
                  <c:v>9115.5609999999997</c:v>
                </c:pt>
                <c:pt idx="792">
                  <c:v>22898.720000000001</c:v>
                </c:pt>
                <c:pt idx="793">
                  <c:v>22356.008999999998</c:v>
                </c:pt>
                <c:pt idx="794">
                  <c:v>44075.785000000003</c:v>
                </c:pt>
                <c:pt idx="795">
                  <c:v>34916.296999999999</c:v>
                </c:pt>
                <c:pt idx="796">
                  <c:v>9068.8000000000011</c:v>
                </c:pt>
                <c:pt idx="797">
                  <c:v>22990.825000000001</c:v>
                </c:pt>
                <c:pt idx="798">
                  <c:v>22717.344000000001</c:v>
                </c:pt>
                <c:pt idx="799">
                  <c:v>45345.416999999994</c:v>
                </c:pt>
                <c:pt idx="800">
                  <c:v>33964.073000000004</c:v>
                </c:pt>
                <c:pt idx="801">
                  <c:v>9114.1440000000002</c:v>
                </c:pt>
                <c:pt idx="802">
                  <c:v>22718.761000000002</c:v>
                </c:pt>
                <c:pt idx="803">
                  <c:v>22173.216</c:v>
                </c:pt>
                <c:pt idx="804">
                  <c:v>44574.569000000003</c:v>
                </c:pt>
                <c:pt idx="805">
                  <c:v>34236.137000000002</c:v>
                </c:pt>
                <c:pt idx="806">
                  <c:v>8934.1849999999995</c:v>
                </c:pt>
                <c:pt idx="807">
                  <c:v>23034.752</c:v>
                </c:pt>
                <c:pt idx="808">
                  <c:v>22127.871999999999</c:v>
                </c:pt>
                <c:pt idx="809">
                  <c:v>46252.296999999999</c:v>
                </c:pt>
                <c:pt idx="810">
                  <c:v>34372.169000000002</c:v>
                </c:pt>
                <c:pt idx="811">
                  <c:v>8979.5290000000005</c:v>
                </c:pt>
                <c:pt idx="812">
                  <c:v>23306.815999999999</c:v>
                </c:pt>
                <c:pt idx="813">
                  <c:v>22218.560000000001</c:v>
                </c:pt>
                <c:pt idx="814">
                  <c:v>43939.752999999997</c:v>
                </c:pt>
                <c:pt idx="815">
                  <c:v>33238.569000000003</c:v>
                </c:pt>
                <c:pt idx="816">
                  <c:v>8978.112000000001</c:v>
                </c:pt>
                <c:pt idx="817">
                  <c:v>22809.449000000001</c:v>
                </c:pt>
                <c:pt idx="818">
                  <c:v>22129.289000000001</c:v>
                </c:pt>
                <c:pt idx="819">
                  <c:v>44891.976999999999</c:v>
                </c:pt>
                <c:pt idx="820">
                  <c:v>33964.073000000004</c:v>
                </c:pt>
                <c:pt idx="821">
                  <c:v>8979.5290000000005</c:v>
                </c:pt>
                <c:pt idx="822">
                  <c:v>22718.761000000002</c:v>
                </c:pt>
                <c:pt idx="823">
                  <c:v>22263.903999999999</c:v>
                </c:pt>
                <c:pt idx="824">
                  <c:v>44075.785000000003</c:v>
                </c:pt>
                <c:pt idx="825">
                  <c:v>33782.697</c:v>
                </c:pt>
                <c:pt idx="826">
                  <c:v>9206.2489999999998</c:v>
                </c:pt>
                <c:pt idx="827">
                  <c:v>22582.728999999999</c:v>
                </c:pt>
                <c:pt idx="828">
                  <c:v>22037.184000000001</c:v>
                </c:pt>
                <c:pt idx="829">
                  <c:v>44846.633000000002</c:v>
                </c:pt>
                <c:pt idx="830">
                  <c:v>34734.921000000002</c:v>
                </c:pt>
                <c:pt idx="831">
                  <c:v>8932.768</c:v>
                </c:pt>
                <c:pt idx="832">
                  <c:v>22673.417000000001</c:v>
                </c:pt>
                <c:pt idx="833">
                  <c:v>22127.871999999999</c:v>
                </c:pt>
                <c:pt idx="834">
                  <c:v>43849.065000000002</c:v>
                </c:pt>
                <c:pt idx="835">
                  <c:v>34190.793000000005</c:v>
                </c:pt>
                <c:pt idx="836">
                  <c:v>9159.4880000000012</c:v>
                </c:pt>
                <c:pt idx="837">
                  <c:v>22582.728999999999</c:v>
                </c:pt>
                <c:pt idx="838">
                  <c:v>22127.871999999999</c:v>
                </c:pt>
                <c:pt idx="839">
                  <c:v>44846.633000000002</c:v>
                </c:pt>
                <c:pt idx="840">
                  <c:v>34236.137000000002</c:v>
                </c:pt>
                <c:pt idx="841">
                  <c:v>8932.768</c:v>
                </c:pt>
                <c:pt idx="842">
                  <c:v>22718.761000000002</c:v>
                </c:pt>
                <c:pt idx="843">
                  <c:v>22083.945</c:v>
                </c:pt>
                <c:pt idx="844">
                  <c:v>44891.976999999999</c:v>
                </c:pt>
                <c:pt idx="845">
                  <c:v>33828.041000000005</c:v>
                </c:pt>
                <c:pt idx="846">
                  <c:v>8887.4240000000009</c:v>
                </c:pt>
                <c:pt idx="847">
                  <c:v>22626.655999999999</c:v>
                </c:pt>
                <c:pt idx="848">
                  <c:v>22083.945</c:v>
                </c:pt>
                <c:pt idx="849">
                  <c:v>44257.161</c:v>
                </c:pt>
                <c:pt idx="850">
                  <c:v>35052.328999999998</c:v>
                </c:pt>
                <c:pt idx="851">
                  <c:v>8842.08</c:v>
                </c:pt>
                <c:pt idx="852">
                  <c:v>22581.312000000002</c:v>
                </c:pt>
                <c:pt idx="853">
                  <c:v>22174.632999999998</c:v>
                </c:pt>
                <c:pt idx="854">
                  <c:v>45164.041000000005</c:v>
                </c:pt>
                <c:pt idx="855">
                  <c:v>34553.545000000006</c:v>
                </c:pt>
                <c:pt idx="856">
                  <c:v>8932.768</c:v>
                </c:pt>
                <c:pt idx="857">
                  <c:v>22582.728999999999</c:v>
                </c:pt>
                <c:pt idx="858">
                  <c:v>22129.289000000001</c:v>
                </c:pt>
                <c:pt idx="859">
                  <c:v>44438.537000000004</c:v>
                </c:pt>
                <c:pt idx="860">
                  <c:v>33918.728999999999</c:v>
                </c:pt>
                <c:pt idx="861">
                  <c:v>9250.1759999999995</c:v>
                </c:pt>
                <c:pt idx="862">
                  <c:v>22809.449000000001</c:v>
                </c:pt>
                <c:pt idx="863">
                  <c:v>22265.321</c:v>
                </c:pt>
                <c:pt idx="864">
                  <c:v>44801.289000000004</c:v>
                </c:pt>
                <c:pt idx="865">
                  <c:v>35006.985000000001</c:v>
                </c:pt>
                <c:pt idx="866">
                  <c:v>8978.112000000001</c:v>
                </c:pt>
                <c:pt idx="867">
                  <c:v>22445.279999999999</c:v>
                </c:pt>
                <c:pt idx="868">
                  <c:v>22082.527999999998</c:v>
                </c:pt>
                <c:pt idx="869">
                  <c:v>44483.881000000001</c:v>
                </c:pt>
                <c:pt idx="870">
                  <c:v>34009.417000000001</c:v>
                </c:pt>
                <c:pt idx="871">
                  <c:v>9250.1759999999995</c:v>
                </c:pt>
                <c:pt idx="872">
                  <c:v>22808.031999999999</c:v>
                </c:pt>
                <c:pt idx="873">
                  <c:v>22083.945</c:v>
                </c:pt>
                <c:pt idx="874">
                  <c:v>45617.481</c:v>
                </c:pt>
                <c:pt idx="875">
                  <c:v>34009.417000000001</c:v>
                </c:pt>
                <c:pt idx="876">
                  <c:v>9023.4560000000001</c:v>
                </c:pt>
                <c:pt idx="877">
                  <c:v>22809.449000000001</c:v>
                </c:pt>
                <c:pt idx="878">
                  <c:v>22356.008999999998</c:v>
                </c:pt>
                <c:pt idx="879">
                  <c:v>44982.665000000001</c:v>
                </c:pt>
                <c:pt idx="880">
                  <c:v>34372.169000000002</c:v>
                </c:pt>
                <c:pt idx="881">
                  <c:v>9522.24</c:v>
                </c:pt>
                <c:pt idx="882">
                  <c:v>22628.073</c:v>
                </c:pt>
                <c:pt idx="883">
                  <c:v>22265.321</c:v>
                </c:pt>
                <c:pt idx="884">
                  <c:v>46025.577000000005</c:v>
                </c:pt>
                <c:pt idx="885">
                  <c:v>33964.073000000004</c:v>
                </c:pt>
                <c:pt idx="886">
                  <c:v>9068.8000000000011</c:v>
                </c:pt>
                <c:pt idx="887">
                  <c:v>23034.752</c:v>
                </c:pt>
                <c:pt idx="888">
                  <c:v>22265.321</c:v>
                </c:pt>
                <c:pt idx="889">
                  <c:v>44574.569000000003</c:v>
                </c:pt>
                <c:pt idx="890">
                  <c:v>34145.449000000001</c:v>
                </c:pt>
                <c:pt idx="891">
                  <c:v>8888.8410000000003</c:v>
                </c:pt>
                <c:pt idx="892">
                  <c:v>22673.417000000001</c:v>
                </c:pt>
                <c:pt idx="893">
                  <c:v>22173.216</c:v>
                </c:pt>
                <c:pt idx="894">
                  <c:v>44937.321000000004</c:v>
                </c:pt>
                <c:pt idx="895">
                  <c:v>35006.985000000001</c:v>
                </c:pt>
                <c:pt idx="896">
                  <c:v>9206.2489999999998</c:v>
                </c:pt>
                <c:pt idx="897">
                  <c:v>22853.376</c:v>
                </c:pt>
                <c:pt idx="898">
                  <c:v>22037.184000000001</c:v>
                </c:pt>
                <c:pt idx="899">
                  <c:v>45118.697</c:v>
                </c:pt>
                <c:pt idx="900">
                  <c:v>34370.752</c:v>
                </c:pt>
                <c:pt idx="901">
                  <c:v>9206.2489999999998</c:v>
                </c:pt>
                <c:pt idx="902">
                  <c:v>23034.752</c:v>
                </c:pt>
                <c:pt idx="903">
                  <c:v>22263.903999999999</c:v>
                </c:pt>
                <c:pt idx="904">
                  <c:v>44529.224999999999</c:v>
                </c:pt>
                <c:pt idx="905">
                  <c:v>34689.577000000005</c:v>
                </c:pt>
                <c:pt idx="906">
                  <c:v>9115.5609999999997</c:v>
                </c:pt>
                <c:pt idx="907">
                  <c:v>22581.312000000002</c:v>
                </c:pt>
                <c:pt idx="908">
                  <c:v>22037.184000000001</c:v>
                </c:pt>
                <c:pt idx="909">
                  <c:v>43622.345000000001</c:v>
                </c:pt>
                <c:pt idx="910">
                  <c:v>33737.353000000003</c:v>
                </c:pt>
                <c:pt idx="911">
                  <c:v>8932.768</c:v>
                </c:pt>
                <c:pt idx="912">
                  <c:v>22673.417000000001</c:v>
                </c:pt>
                <c:pt idx="913">
                  <c:v>22038.601000000002</c:v>
                </c:pt>
                <c:pt idx="914">
                  <c:v>43939.752999999997</c:v>
                </c:pt>
                <c:pt idx="915">
                  <c:v>35233.704999999994</c:v>
                </c:pt>
                <c:pt idx="916">
                  <c:v>9295.5199999999986</c:v>
                </c:pt>
                <c:pt idx="917">
                  <c:v>22492.040999999997</c:v>
                </c:pt>
                <c:pt idx="918">
                  <c:v>22219.976999999999</c:v>
                </c:pt>
                <c:pt idx="919">
                  <c:v>45617.481</c:v>
                </c:pt>
                <c:pt idx="920">
                  <c:v>35324.392999999996</c:v>
                </c:pt>
                <c:pt idx="921">
                  <c:v>9250.1759999999995</c:v>
                </c:pt>
                <c:pt idx="922">
                  <c:v>22945.481000000003</c:v>
                </c:pt>
                <c:pt idx="923">
                  <c:v>22083.945</c:v>
                </c:pt>
                <c:pt idx="924">
                  <c:v>44846.633000000002</c:v>
                </c:pt>
                <c:pt idx="925">
                  <c:v>33737.353000000003</c:v>
                </c:pt>
                <c:pt idx="926">
                  <c:v>8932.768</c:v>
                </c:pt>
                <c:pt idx="927">
                  <c:v>22764.105000000003</c:v>
                </c:pt>
                <c:pt idx="928">
                  <c:v>22265.321</c:v>
                </c:pt>
                <c:pt idx="929">
                  <c:v>44302.504999999997</c:v>
                </c:pt>
                <c:pt idx="930">
                  <c:v>34644.233</c:v>
                </c:pt>
                <c:pt idx="931">
                  <c:v>9068.8000000000011</c:v>
                </c:pt>
                <c:pt idx="932">
                  <c:v>22900.137000000002</c:v>
                </c:pt>
                <c:pt idx="933">
                  <c:v>22263.903999999999</c:v>
                </c:pt>
                <c:pt idx="934">
                  <c:v>44211.817000000003</c:v>
                </c:pt>
                <c:pt idx="935">
                  <c:v>33692.008999999998</c:v>
                </c:pt>
                <c:pt idx="936">
                  <c:v>9023.4560000000001</c:v>
                </c:pt>
                <c:pt idx="937">
                  <c:v>22537.384999999998</c:v>
                </c:pt>
                <c:pt idx="938">
                  <c:v>22490.624</c:v>
                </c:pt>
                <c:pt idx="939">
                  <c:v>44347.849000000002</c:v>
                </c:pt>
                <c:pt idx="940">
                  <c:v>34326.825000000004</c:v>
                </c:pt>
                <c:pt idx="941">
                  <c:v>9114.1440000000002</c:v>
                </c:pt>
                <c:pt idx="942">
                  <c:v>22898.720000000001</c:v>
                </c:pt>
                <c:pt idx="943">
                  <c:v>22083.945</c:v>
                </c:pt>
                <c:pt idx="944">
                  <c:v>44347.849000000002</c:v>
                </c:pt>
                <c:pt idx="945">
                  <c:v>34100.105000000003</c:v>
                </c:pt>
                <c:pt idx="946">
                  <c:v>8887.4240000000009</c:v>
                </c:pt>
                <c:pt idx="947">
                  <c:v>23036.169000000002</c:v>
                </c:pt>
                <c:pt idx="948">
                  <c:v>22127.871999999999</c:v>
                </c:pt>
                <c:pt idx="949">
                  <c:v>43985.097000000002</c:v>
                </c:pt>
                <c:pt idx="950">
                  <c:v>34644.233</c:v>
                </c:pt>
                <c:pt idx="951">
                  <c:v>9068.8000000000011</c:v>
                </c:pt>
                <c:pt idx="952">
                  <c:v>22854.793000000001</c:v>
                </c:pt>
                <c:pt idx="953">
                  <c:v>22173.216</c:v>
                </c:pt>
                <c:pt idx="954">
                  <c:v>44483.881000000001</c:v>
                </c:pt>
                <c:pt idx="955">
                  <c:v>35279.048999999999</c:v>
                </c:pt>
                <c:pt idx="956">
                  <c:v>9068.8000000000011</c:v>
                </c:pt>
                <c:pt idx="957">
                  <c:v>22900.137000000002</c:v>
                </c:pt>
                <c:pt idx="958">
                  <c:v>22310.664999999997</c:v>
                </c:pt>
                <c:pt idx="959">
                  <c:v>44665.256999999998</c:v>
                </c:pt>
                <c:pt idx="960">
                  <c:v>33782.697</c:v>
                </c:pt>
                <c:pt idx="961">
                  <c:v>9204.8320000000003</c:v>
                </c:pt>
                <c:pt idx="962">
                  <c:v>23172.201000000001</c:v>
                </c:pt>
                <c:pt idx="963">
                  <c:v>22310.664999999997</c:v>
                </c:pt>
                <c:pt idx="964">
                  <c:v>46297.641000000003</c:v>
                </c:pt>
                <c:pt idx="965">
                  <c:v>35233.704999999994</c:v>
                </c:pt>
                <c:pt idx="966">
                  <c:v>9068.8000000000011</c:v>
                </c:pt>
                <c:pt idx="967">
                  <c:v>22581.312000000002</c:v>
                </c:pt>
                <c:pt idx="968">
                  <c:v>22310.664999999997</c:v>
                </c:pt>
                <c:pt idx="969">
                  <c:v>45164.041000000005</c:v>
                </c:pt>
                <c:pt idx="970">
                  <c:v>35459.008000000002</c:v>
                </c:pt>
                <c:pt idx="971">
                  <c:v>9159.4880000000012</c:v>
                </c:pt>
                <c:pt idx="972">
                  <c:v>22808.031999999999</c:v>
                </c:pt>
                <c:pt idx="973">
                  <c:v>22309.248</c:v>
                </c:pt>
                <c:pt idx="974">
                  <c:v>44937.321000000004</c:v>
                </c:pt>
                <c:pt idx="975">
                  <c:v>33917.311999999998</c:v>
                </c:pt>
                <c:pt idx="976">
                  <c:v>9160.9050000000007</c:v>
                </c:pt>
                <c:pt idx="977">
                  <c:v>22581.312000000002</c:v>
                </c:pt>
                <c:pt idx="978">
                  <c:v>22037.184000000001</c:v>
                </c:pt>
                <c:pt idx="979">
                  <c:v>44937.321000000004</c:v>
                </c:pt>
                <c:pt idx="980">
                  <c:v>34461.440000000002</c:v>
                </c:pt>
                <c:pt idx="981">
                  <c:v>9068.8000000000011</c:v>
                </c:pt>
                <c:pt idx="982">
                  <c:v>22808.031999999999</c:v>
                </c:pt>
                <c:pt idx="983">
                  <c:v>22218.560000000001</c:v>
                </c:pt>
                <c:pt idx="984">
                  <c:v>46208.37</c:v>
                </c:pt>
                <c:pt idx="985">
                  <c:v>33509.216</c:v>
                </c:pt>
                <c:pt idx="986">
                  <c:v>8887.4240000000009</c:v>
                </c:pt>
                <c:pt idx="987">
                  <c:v>22762.687999999998</c:v>
                </c:pt>
                <c:pt idx="988">
                  <c:v>22354.592000000001</c:v>
                </c:pt>
                <c:pt idx="989">
                  <c:v>44619.913</c:v>
                </c:pt>
                <c:pt idx="990">
                  <c:v>35641.800999999999</c:v>
                </c:pt>
                <c:pt idx="991">
                  <c:v>9068.8000000000011</c:v>
                </c:pt>
                <c:pt idx="992">
                  <c:v>22717.344000000001</c:v>
                </c:pt>
                <c:pt idx="993">
                  <c:v>22082.527999999998</c:v>
                </c:pt>
                <c:pt idx="994">
                  <c:v>44257.161</c:v>
                </c:pt>
                <c:pt idx="995">
                  <c:v>34869.536</c:v>
                </c:pt>
                <c:pt idx="996">
                  <c:v>9115.5609999999997</c:v>
                </c:pt>
                <c:pt idx="997">
                  <c:v>22535.968000000001</c:v>
                </c:pt>
                <c:pt idx="998">
                  <c:v>22127.871999999999</c:v>
                </c:pt>
                <c:pt idx="999">
                  <c:v>45164.041000000005</c:v>
                </c:pt>
                <c:pt idx="1000">
                  <c:v>34098.688000000002</c:v>
                </c:pt>
                <c:pt idx="1001">
                  <c:v>8934.1849999999995</c:v>
                </c:pt>
                <c:pt idx="1002">
                  <c:v>22989.407999999999</c:v>
                </c:pt>
                <c:pt idx="1003">
                  <c:v>22218.560000000001</c:v>
                </c:pt>
                <c:pt idx="1004">
                  <c:v>45980.233</c:v>
                </c:pt>
                <c:pt idx="1005">
                  <c:v>34506.784</c:v>
                </c:pt>
                <c:pt idx="1006">
                  <c:v>9478.3130000000001</c:v>
                </c:pt>
                <c:pt idx="1007">
                  <c:v>23034.752</c:v>
                </c:pt>
                <c:pt idx="1008">
                  <c:v>22127.871999999999</c:v>
                </c:pt>
                <c:pt idx="1009">
                  <c:v>45618.898000000001</c:v>
                </c:pt>
                <c:pt idx="1010">
                  <c:v>34780.264999999999</c:v>
                </c:pt>
                <c:pt idx="1011">
                  <c:v>9160.9050000000007</c:v>
                </c:pt>
                <c:pt idx="1012">
                  <c:v>23036.169000000002</c:v>
                </c:pt>
                <c:pt idx="1013">
                  <c:v>22445.279999999999</c:v>
                </c:pt>
                <c:pt idx="1014">
                  <c:v>44302.504999999997</c:v>
                </c:pt>
                <c:pt idx="1015">
                  <c:v>33918.728999999999</c:v>
                </c:pt>
                <c:pt idx="1016">
                  <c:v>8796.7360000000008</c:v>
                </c:pt>
                <c:pt idx="1017">
                  <c:v>22626.655999999999</c:v>
                </c:pt>
                <c:pt idx="1018">
                  <c:v>22038.601000000002</c:v>
                </c:pt>
                <c:pt idx="1019">
                  <c:v>45980.233</c:v>
                </c:pt>
                <c:pt idx="1020">
                  <c:v>35505.769</c:v>
                </c:pt>
                <c:pt idx="1021">
                  <c:v>8932.768</c:v>
                </c:pt>
                <c:pt idx="1022">
                  <c:v>22944.063999999998</c:v>
                </c:pt>
                <c:pt idx="1023">
                  <c:v>22219.976999999999</c:v>
                </c:pt>
                <c:pt idx="1024">
                  <c:v>43894.409</c:v>
                </c:pt>
                <c:pt idx="1025">
                  <c:v>33828.041000000005</c:v>
                </c:pt>
                <c:pt idx="1026">
                  <c:v>9159.4880000000012</c:v>
                </c:pt>
                <c:pt idx="1027">
                  <c:v>23126.857000000004</c:v>
                </c:pt>
                <c:pt idx="1028">
                  <c:v>22038.601000000002</c:v>
                </c:pt>
                <c:pt idx="1029">
                  <c:v>44302.504999999997</c:v>
                </c:pt>
                <c:pt idx="1030">
                  <c:v>33871.968000000001</c:v>
                </c:pt>
                <c:pt idx="1031">
                  <c:v>8932.768</c:v>
                </c:pt>
                <c:pt idx="1032">
                  <c:v>22808.031999999999</c:v>
                </c:pt>
                <c:pt idx="1033">
                  <c:v>22263.903999999999</c:v>
                </c:pt>
                <c:pt idx="1034">
                  <c:v>45664.241999999998</c:v>
                </c:pt>
                <c:pt idx="1035">
                  <c:v>34009.417000000001</c:v>
                </c:pt>
                <c:pt idx="1036">
                  <c:v>9070.2170000000006</c:v>
                </c:pt>
                <c:pt idx="1037">
                  <c:v>23261.472000000002</c:v>
                </c:pt>
                <c:pt idx="1038">
                  <c:v>22173.216</c:v>
                </c:pt>
                <c:pt idx="1039">
                  <c:v>44665.256999999998</c:v>
                </c:pt>
                <c:pt idx="1040">
                  <c:v>34778.847999999998</c:v>
                </c:pt>
                <c:pt idx="1041">
                  <c:v>9023.4560000000001</c:v>
                </c:pt>
                <c:pt idx="1042">
                  <c:v>22989.407999999999</c:v>
                </c:pt>
                <c:pt idx="1043">
                  <c:v>22082.527999999998</c:v>
                </c:pt>
                <c:pt idx="1044">
                  <c:v>44349.265999999996</c:v>
                </c:pt>
                <c:pt idx="1045">
                  <c:v>33419.945</c:v>
                </c:pt>
                <c:pt idx="1046">
                  <c:v>8843.4969999999994</c:v>
                </c:pt>
                <c:pt idx="1047">
                  <c:v>22628.073</c:v>
                </c:pt>
                <c:pt idx="1048">
                  <c:v>22309.248</c:v>
                </c:pt>
                <c:pt idx="1049">
                  <c:v>44166.472999999998</c:v>
                </c:pt>
                <c:pt idx="1050">
                  <c:v>34916.296999999999</c:v>
                </c:pt>
                <c:pt idx="1051">
                  <c:v>9023.4560000000001</c:v>
                </c:pt>
                <c:pt idx="1052">
                  <c:v>22854.793000000001</c:v>
                </c:pt>
                <c:pt idx="1053">
                  <c:v>22037.184000000001</c:v>
                </c:pt>
                <c:pt idx="1054">
                  <c:v>44891.976999999999</c:v>
                </c:pt>
                <c:pt idx="1055">
                  <c:v>34598.889000000003</c:v>
                </c:pt>
                <c:pt idx="1056">
                  <c:v>9204.8320000000003</c:v>
                </c:pt>
                <c:pt idx="1057">
                  <c:v>22945.481000000003</c:v>
                </c:pt>
                <c:pt idx="1058">
                  <c:v>22310.664999999997</c:v>
                </c:pt>
                <c:pt idx="1059">
                  <c:v>44438.537000000004</c:v>
                </c:pt>
                <c:pt idx="1060">
                  <c:v>34054.760999999999</c:v>
                </c:pt>
                <c:pt idx="1061">
                  <c:v>8932.768</c:v>
                </c:pt>
                <c:pt idx="1062">
                  <c:v>22853.376</c:v>
                </c:pt>
                <c:pt idx="1063">
                  <c:v>22263.903999999999</c:v>
                </c:pt>
                <c:pt idx="1064">
                  <c:v>44937.321000000004</c:v>
                </c:pt>
                <c:pt idx="1065">
                  <c:v>33599.904000000002</c:v>
                </c:pt>
                <c:pt idx="1066">
                  <c:v>8842.08</c:v>
                </c:pt>
                <c:pt idx="1067">
                  <c:v>22762.687999999998</c:v>
                </c:pt>
                <c:pt idx="1068">
                  <c:v>22083.945</c:v>
                </c:pt>
                <c:pt idx="1069">
                  <c:v>44529.224999999999</c:v>
                </c:pt>
                <c:pt idx="1070">
                  <c:v>35322.976000000002</c:v>
                </c:pt>
                <c:pt idx="1071">
                  <c:v>9476.8959999999988</c:v>
                </c:pt>
                <c:pt idx="1072">
                  <c:v>22672</c:v>
                </c:pt>
                <c:pt idx="1073">
                  <c:v>22127.871999999999</c:v>
                </c:pt>
                <c:pt idx="1074">
                  <c:v>44302.504999999997</c:v>
                </c:pt>
                <c:pt idx="1075">
                  <c:v>34780.264999999999</c:v>
                </c:pt>
                <c:pt idx="1076">
                  <c:v>9387.625</c:v>
                </c:pt>
                <c:pt idx="1077">
                  <c:v>23036.169000000002</c:v>
                </c:pt>
                <c:pt idx="1078">
                  <c:v>22082.527999999998</c:v>
                </c:pt>
                <c:pt idx="1079">
                  <c:v>44982.665000000001</c:v>
                </c:pt>
                <c:pt idx="1080">
                  <c:v>33329.256999999998</c:v>
                </c:pt>
                <c:pt idx="1081">
                  <c:v>9023.4560000000001</c:v>
                </c:pt>
                <c:pt idx="1082">
                  <c:v>23036.169000000002</c:v>
                </c:pt>
                <c:pt idx="1083">
                  <c:v>22218.560000000001</c:v>
                </c:pt>
                <c:pt idx="1084">
                  <c:v>45980.233</c:v>
                </c:pt>
                <c:pt idx="1085">
                  <c:v>33782.697</c:v>
                </c:pt>
                <c:pt idx="1086">
                  <c:v>8887.4240000000009</c:v>
                </c:pt>
                <c:pt idx="1087">
                  <c:v>22853.376</c:v>
                </c:pt>
                <c:pt idx="1088">
                  <c:v>22354.592000000001</c:v>
                </c:pt>
                <c:pt idx="1089">
                  <c:v>44710.601000000002</c:v>
                </c:pt>
                <c:pt idx="1090">
                  <c:v>34734.921000000002</c:v>
                </c:pt>
                <c:pt idx="1091">
                  <c:v>8978.112000000001</c:v>
                </c:pt>
                <c:pt idx="1092">
                  <c:v>22990.825000000001</c:v>
                </c:pt>
                <c:pt idx="1093">
                  <c:v>22174.632999999998</c:v>
                </c:pt>
                <c:pt idx="1094">
                  <c:v>45209.385000000002</c:v>
                </c:pt>
                <c:pt idx="1095">
                  <c:v>34734.921000000002</c:v>
                </c:pt>
                <c:pt idx="1096">
                  <c:v>9023.4560000000001</c:v>
                </c:pt>
                <c:pt idx="1097">
                  <c:v>22900.137000000002</c:v>
                </c:pt>
                <c:pt idx="1098">
                  <c:v>22356.008999999998</c:v>
                </c:pt>
                <c:pt idx="1099">
                  <c:v>44710.601000000002</c:v>
                </c:pt>
                <c:pt idx="1100">
                  <c:v>34236.137000000002</c:v>
                </c:pt>
                <c:pt idx="1101">
                  <c:v>9295.5199999999986</c:v>
                </c:pt>
                <c:pt idx="1102">
                  <c:v>22490.624</c:v>
                </c:pt>
                <c:pt idx="1103">
                  <c:v>22083.945</c:v>
                </c:pt>
                <c:pt idx="1104">
                  <c:v>46070.920999999995</c:v>
                </c:pt>
                <c:pt idx="1105">
                  <c:v>33781.279999999999</c:v>
                </c:pt>
                <c:pt idx="1106">
                  <c:v>8978.112000000001</c:v>
                </c:pt>
                <c:pt idx="1107">
                  <c:v>22853.376</c:v>
                </c:pt>
                <c:pt idx="1108">
                  <c:v>22082.527999999998</c:v>
                </c:pt>
                <c:pt idx="1109">
                  <c:v>45210.801999999996</c:v>
                </c:pt>
                <c:pt idx="1110">
                  <c:v>35505.769</c:v>
                </c:pt>
                <c:pt idx="1111">
                  <c:v>9204.8320000000003</c:v>
                </c:pt>
                <c:pt idx="1112">
                  <c:v>22492.040999999997</c:v>
                </c:pt>
                <c:pt idx="1113">
                  <c:v>22082.527999999998</c:v>
                </c:pt>
                <c:pt idx="1114">
                  <c:v>43758.377</c:v>
                </c:pt>
                <c:pt idx="1115">
                  <c:v>35143.017</c:v>
                </c:pt>
                <c:pt idx="1116">
                  <c:v>9023.4560000000001</c:v>
                </c:pt>
                <c:pt idx="1117">
                  <c:v>22989.407999999999</c:v>
                </c:pt>
                <c:pt idx="1118">
                  <c:v>22265.321</c:v>
                </c:pt>
                <c:pt idx="1119">
                  <c:v>45073.353000000003</c:v>
                </c:pt>
                <c:pt idx="1120">
                  <c:v>33782.697</c:v>
                </c:pt>
                <c:pt idx="1121">
                  <c:v>9114.1440000000002</c:v>
                </c:pt>
                <c:pt idx="1122">
                  <c:v>22717.344000000001</c:v>
                </c:pt>
                <c:pt idx="1123">
                  <c:v>22174.632999999998</c:v>
                </c:pt>
                <c:pt idx="1124">
                  <c:v>44075.785000000003</c:v>
                </c:pt>
                <c:pt idx="1125">
                  <c:v>34100.105000000003</c:v>
                </c:pt>
                <c:pt idx="1126">
                  <c:v>8978.112000000001</c:v>
                </c:pt>
                <c:pt idx="1127">
                  <c:v>22944.063999999998</c:v>
                </c:pt>
                <c:pt idx="1128">
                  <c:v>22218.560000000001</c:v>
                </c:pt>
                <c:pt idx="1129">
                  <c:v>43803.720999999998</c:v>
                </c:pt>
                <c:pt idx="1130">
                  <c:v>34370.752</c:v>
                </c:pt>
                <c:pt idx="1131">
                  <c:v>8887.4240000000009</c:v>
                </c:pt>
                <c:pt idx="1132">
                  <c:v>22853.376</c:v>
                </c:pt>
                <c:pt idx="1133">
                  <c:v>22174.632999999998</c:v>
                </c:pt>
                <c:pt idx="1134">
                  <c:v>44302.504999999997</c:v>
                </c:pt>
                <c:pt idx="1135">
                  <c:v>34098.688000000002</c:v>
                </c:pt>
                <c:pt idx="1136">
                  <c:v>8887.4240000000009</c:v>
                </c:pt>
                <c:pt idx="1137">
                  <c:v>23034.752</c:v>
                </c:pt>
                <c:pt idx="1138">
                  <c:v>22082.527999999998</c:v>
                </c:pt>
                <c:pt idx="1139">
                  <c:v>45209.385000000002</c:v>
                </c:pt>
                <c:pt idx="1140">
                  <c:v>33690.591999999997</c:v>
                </c:pt>
                <c:pt idx="1141">
                  <c:v>8978.112000000001</c:v>
                </c:pt>
                <c:pt idx="1142">
                  <c:v>23034.752</c:v>
                </c:pt>
                <c:pt idx="1143">
                  <c:v>22263.903999999999</c:v>
                </c:pt>
                <c:pt idx="1144">
                  <c:v>44891.976999999999</c:v>
                </c:pt>
                <c:pt idx="1145">
                  <c:v>34145.449000000001</c:v>
                </c:pt>
                <c:pt idx="1146">
                  <c:v>8979.5290000000005</c:v>
                </c:pt>
                <c:pt idx="1147">
                  <c:v>22762.687999999998</c:v>
                </c:pt>
                <c:pt idx="1148">
                  <c:v>22218.560000000001</c:v>
                </c:pt>
                <c:pt idx="1149">
                  <c:v>44801.289000000004</c:v>
                </c:pt>
                <c:pt idx="1150">
                  <c:v>33918.728999999999</c:v>
                </c:pt>
                <c:pt idx="1151">
                  <c:v>8978.112000000001</c:v>
                </c:pt>
                <c:pt idx="1152">
                  <c:v>22764.105000000003</c:v>
                </c:pt>
                <c:pt idx="1153">
                  <c:v>22492.040999999997</c:v>
                </c:pt>
                <c:pt idx="1154">
                  <c:v>43985.097000000002</c:v>
                </c:pt>
                <c:pt idx="1155">
                  <c:v>34100.105000000003</c:v>
                </c:pt>
                <c:pt idx="1156">
                  <c:v>8978.112000000001</c:v>
                </c:pt>
                <c:pt idx="1157">
                  <c:v>22945.481000000003</c:v>
                </c:pt>
                <c:pt idx="1158">
                  <c:v>22174.632999999998</c:v>
                </c:pt>
                <c:pt idx="1159">
                  <c:v>44665.256999999998</c:v>
                </c:pt>
                <c:pt idx="1160">
                  <c:v>34825.609000000004</c:v>
                </c:pt>
                <c:pt idx="1161">
                  <c:v>9204.8320000000003</c:v>
                </c:pt>
                <c:pt idx="1162">
                  <c:v>22898.720000000001</c:v>
                </c:pt>
                <c:pt idx="1163">
                  <c:v>22174.632999999998</c:v>
                </c:pt>
                <c:pt idx="1164">
                  <c:v>45753.512999999999</c:v>
                </c:pt>
                <c:pt idx="1165">
                  <c:v>34417.512999999999</c:v>
                </c:pt>
                <c:pt idx="1166">
                  <c:v>15418.377</c:v>
                </c:pt>
                <c:pt idx="1167">
                  <c:v>23081.513000000003</c:v>
                </c:pt>
                <c:pt idx="1168">
                  <c:v>22219.976999999999</c:v>
                </c:pt>
                <c:pt idx="1169">
                  <c:v>45980.233</c:v>
                </c:pt>
                <c:pt idx="1170">
                  <c:v>34100.105000000003</c:v>
                </c:pt>
                <c:pt idx="1171">
                  <c:v>9114.1440000000002</c:v>
                </c:pt>
                <c:pt idx="1172">
                  <c:v>22944.063999999998</c:v>
                </c:pt>
                <c:pt idx="1173">
                  <c:v>22219.976999999999</c:v>
                </c:pt>
                <c:pt idx="1174">
                  <c:v>43894.409</c:v>
                </c:pt>
                <c:pt idx="1175">
                  <c:v>34825.609000000004</c:v>
                </c:pt>
                <c:pt idx="1176">
                  <c:v>9250.1759999999995</c:v>
                </c:pt>
                <c:pt idx="1177">
                  <c:v>22582.728999999999</c:v>
                </c:pt>
                <c:pt idx="1178">
                  <c:v>22173.216</c:v>
                </c:pt>
                <c:pt idx="1179">
                  <c:v>45436.104999999996</c:v>
                </c:pt>
                <c:pt idx="1180">
                  <c:v>34417.512999999999</c:v>
                </c:pt>
                <c:pt idx="1181">
                  <c:v>8932.768</c:v>
                </c:pt>
                <c:pt idx="1182">
                  <c:v>22900.137000000002</c:v>
                </c:pt>
                <c:pt idx="1183">
                  <c:v>22127.871999999999</c:v>
                </c:pt>
                <c:pt idx="1184">
                  <c:v>44393.192999999999</c:v>
                </c:pt>
                <c:pt idx="1185">
                  <c:v>34100.105000000003</c:v>
                </c:pt>
                <c:pt idx="1186">
                  <c:v>8932.768</c:v>
                </c:pt>
                <c:pt idx="1187">
                  <c:v>23172.201000000001</c:v>
                </c:pt>
                <c:pt idx="1188">
                  <c:v>22174.632999999998</c:v>
                </c:pt>
                <c:pt idx="1189">
                  <c:v>44030.440999999999</c:v>
                </c:pt>
                <c:pt idx="1190">
                  <c:v>34553.545000000006</c:v>
                </c:pt>
                <c:pt idx="1191">
                  <c:v>8978.112000000001</c:v>
                </c:pt>
                <c:pt idx="1192">
                  <c:v>23036.169000000002</c:v>
                </c:pt>
                <c:pt idx="1193">
                  <c:v>22492.040999999997</c:v>
                </c:pt>
                <c:pt idx="1194">
                  <c:v>45118.697</c:v>
                </c:pt>
                <c:pt idx="1195">
                  <c:v>33510.633000000002</c:v>
                </c:pt>
                <c:pt idx="1196">
                  <c:v>8751.3919999999998</c:v>
                </c:pt>
                <c:pt idx="1197">
                  <c:v>22582.728999999999</c:v>
                </c:pt>
                <c:pt idx="1198">
                  <c:v>22127.871999999999</c:v>
                </c:pt>
                <c:pt idx="1199">
                  <c:v>45118.697</c:v>
                </c:pt>
                <c:pt idx="1200">
                  <c:v>34689.577000000005</c:v>
                </c:pt>
                <c:pt idx="1201">
                  <c:v>8978.112000000001</c:v>
                </c:pt>
                <c:pt idx="1202">
                  <c:v>22900.137000000002</c:v>
                </c:pt>
                <c:pt idx="1203">
                  <c:v>22127.871999999999</c:v>
                </c:pt>
                <c:pt idx="1204">
                  <c:v>44166.472999999998</c:v>
                </c:pt>
                <c:pt idx="1205">
                  <c:v>33692.008999999998</c:v>
                </c:pt>
                <c:pt idx="1206">
                  <c:v>8888.8410000000003</c:v>
                </c:pt>
                <c:pt idx="1207">
                  <c:v>22898.720000000001</c:v>
                </c:pt>
                <c:pt idx="1208">
                  <c:v>22127.871999999999</c:v>
                </c:pt>
                <c:pt idx="1209">
                  <c:v>45300.073000000004</c:v>
                </c:pt>
                <c:pt idx="1210">
                  <c:v>34734.921000000002</c:v>
                </c:pt>
                <c:pt idx="1211">
                  <c:v>9206.2489999999998</c:v>
                </c:pt>
                <c:pt idx="1212">
                  <c:v>23125.439999999999</c:v>
                </c:pt>
                <c:pt idx="1213">
                  <c:v>22354.592000000001</c:v>
                </c:pt>
                <c:pt idx="1214">
                  <c:v>43894.409</c:v>
                </c:pt>
                <c:pt idx="1215">
                  <c:v>34280.063999999998</c:v>
                </c:pt>
                <c:pt idx="1216">
                  <c:v>8842.08</c:v>
                </c:pt>
                <c:pt idx="1217">
                  <c:v>22989.407999999999</c:v>
                </c:pt>
                <c:pt idx="1218">
                  <c:v>22399.936000000002</c:v>
                </c:pt>
                <c:pt idx="1219">
                  <c:v>45798.856999999996</c:v>
                </c:pt>
                <c:pt idx="1220">
                  <c:v>35141.599999999999</c:v>
                </c:pt>
                <c:pt idx="1221">
                  <c:v>9296.9369999999999</c:v>
                </c:pt>
                <c:pt idx="1222">
                  <c:v>22898.720000000001</c:v>
                </c:pt>
                <c:pt idx="1223">
                  <c:v>22082.527999999998</c:v>
                </c:pt>
                <c:pt idx="1224">
                  <c:v>44347.849000000002</c:v>
                </c:pt>
                <c:pt idx="1225">
                  <c:v>33737.353000000003</c:v>
                </c:pt>
                <c:pt idx="1226">
                  <c:v>8979.5290000000005</c:v>
                </c:pt>
                <c:pt idx="1227">
                  <c:v>22853.376</c:v>
                </c:pt>
                <c:pt idx="1228">
                  <c:v>22218.560000000001</c:v>
                </c:pt>
                <c:pt idx="1229">
                  <c:v>44893.394</c:v>
                </c:pt>
                <c:pt idx="1230">
                  <c:v>33781.279999999999</c:v>
                </c:pt>
                <c:pt idx="1231">
                  <c:v>9204.8320000000003</c:v>
                </c:pt>
                <c:pt idx="1232">
                  <c:v>22989.407999999999</c:v>
                </c:pt>
                <c:pt idx="1233">
                  <c:v>22401.352999999999</c:v>
                </c:pt>
                <c:pt idx="1234">
                  <c:v>44121.129000000001</c:v>
                </c:pt>
                <c:pt idx="1235">
                  <c:v>33418.527999999998</c:v>
                </c:pt>
                <c:pt idx="1236">
                  <c:v>9114.1440000000002</c:v>
                </c:pt>
                <c:pt idx="1237">
                  <c:v>22944.063999999998</c:v>
                </c:pt>
                <c:pt idx="1238">
                  <c:v>22265.321</c:v>
                </c:pt>
                <c:pt idx="1239">
                  <c:v>44710.601000000002</c:v>
                </c:pt>
                <c:pt idx="1240">
                  <c:v>34009.417000000001</c:v>
                </c:pt>
                <c:pt idx="1241">
                  <c:v>9023.4560000000001</c:v>
                </c:pt>
                <c:pt idx="1242">
                  <c:v>22718.761000000002</c:v>
                </c:pt>
                <c:pt idx="1243">
                  <c:v>22492.040999999997</c:v>
                </c:pt>
                <c:pt idx="1244">
                  <c:v>44755.945</c:v>
                </c:pt>
                <c:pt idx="1245">
                  <c:v>33828.041000000005</c:v>
                </c:pt>
                <c:pt idx="1246">
                  <c:v>8932.768</c:v>
                </c:pt>
                <c:pt idx="1247">
                  <c:v>22809.449000000001</c:v>
                </c:pt>
                <c:pt idx="1248">
                  <c:v>22809.449000000001</c:v>
                </c:pt>
                <c:pt idx="1249">
                  <c:v>45300.073000000004</c:v>
                </c:pt>
                <c:pt idx="1250">
                  <c:v>36004.553</c:v>
                </c:pt>
                <c:pt idx="1251">
                  <c:v>9159.4880000000012</c:v>
                </c:pt>
                <c:pt idx="1252">
                  <c:v>22853.376</c:v>
                </c:pt>
                <c:pt idx="1253">
                  <c:v>22309.248</c:v>
                </c:pt>
                <c:pt idx="1254">
                  <c:v>44574.569000000003</c:v>
                </c:pt>
                <c:pt idx="1255">
                  <c:v>35685.728000000003</c:v>
                </c:pt>
                <c:pt idx="1256">
                  <c:v>9159.4880000000012</c:v>
                </c:pt>
                <c:pt idx="1257">
                  <c:v>23261.472000000002</c:v>
                </c:pt>
                <c:pt idx="1258">
                  <c:v>22309.248</c:v>
                </c:pt>
                <c:pt idx="1259">
                  <c:v>45073.353000000003</c:v>
                </c:pt>
                <c:pt idx="1260">
                  <c:v>34461.440000000002</c:v>
                </c:pt>
                <c:pt idx="1261">
                  <c:v>8934.1849999999995</c:v>
                </c:pt>
                <c:pt idx="1262">
                  <c:v>22898.720000000001</c:v>
                </c:pt>
                <c:pt idx="1263">
                  <c:v>22127.871999999999</c:v>
                </c:pt>
                <c:pt idx="1264">
                  <c:v>44712.017999999996</c:v>
                </c:pt>
                <c:pt idx="1265">
                  <c:v>34189.375999999997</c:v>
                </c:pt>
                <c:pt idx="1266">
                  <c:v>9342.2810000000009</c:v>
                </c:pt>
                <c:pt idx="1267">
                  <c:v>23261.472000000002</c:v>
                </c:pt>
                <c:pt idx="1268">
                  <c:v>22263.903999999999</c:v>
                </c:pt>
                <c:pt idx="1269">
                  <c:v>45300.073000000004</c:v>
                </c:pt>
                <c:pt idx="1270">
                  <c:v>35006.985000000001</c:v>
                </c:pt>
                <c:pt idx="1271">
                  <c:v>9159.4880000000012</c:v>
                </c:pt>
                <c:pt idx="1272">
                  <c:v>23125.439999999999</c:v>
                </c:pt>
                <c:pt idx="1273">
                  <c:v>22174.632999999998</c:v>
                </c:pt>
                <c:pt idx="1274">
                  <c:v>44710.601000000002</c:v>
                </c:pt>
                <c:pt idx="1275">
                  <c:v>34326.825000000004</c:v>
                </c:pt>
                <c:pt idx="1276">
                  <c:v>9386.2079999999987</c:v>
                </c:pt>
              </c:numCache>
            </c:numRef>
          </c:xVal>
          <c:yVal>
            <c:numRef>
              <c:f>Cycle!$F$521:$F$1797</c:f>
              <c:numCache>
                <c:formatCode>General</c:formatCode>
                <c:ptCount val="1277"/>
                <c:pt idx="0">
                  <c:v>323778</c:v>
                </c:pt>
                <c:pt idx="1">
                  <c:v>5438</c:v>
                </c:pt>
                <c:pt idx="2">
                  <c:v>2085</c:v>
                </c:pt>
                <c:pt idx="3">
                  <c:v>11783</c:v>
                </c:pt>
                <c:pt idx="4">
                  <c:v>1589</c:v>
                </c:pt>
                <c:pt idx="5">
                  <c:v>13363</c:v>
                </c:pt>
                <c:pt idx="6">
                  <c:v>1639</c:v>
                </c:pt>
                <c:pt idx="7">
                  <c:v>12612</c:v>
                </c:pt>
                <c:pt idx="8">
                  <c:v>1607</c:v>
                </c:pt>
                <c:pt idx="9">
                  <c:v>12862</c:v>
                </c:pt>
                <c:pt idx="10">
                  <c:v>1581</c:v>
                </c:pt>
                <c:pt idx="11">
                  <c:v>10200</c:v>
                </c:pt>
                <c:pt idx="12">
                  <c:v>1423</c:v>
                </c:pt>
                <c:pt idx="13">
                  <c:v>12430</c:v>
                </c:pt>
                <c:pt idx="14">
                  <c:v>1609</c:v>
                </c:pt>
                <c:pt idx="15">
                  <c:v>11970</c:v>
                </c:pt>
                <c:pt idx="16">
                  <c:v>1557</c:v>
                </c:pt>
                <c:pt idx="17">
                  <c:v>12325</c:v>
                </c:pt>
                <c:pt idx="18">
                  <c:v>1487</c:v>
                </c:pt>
                <c:pt idx="19">
                  <c:v>9785</c:v>
                </c:pt>
                <c:pt idx="20">
                  <c:v>1549</c:v>
                </c:pt>
                <c:pt idx="21">
                  <c:v>12518</c:v>
                </c:pt>
                <c:pt idx="22">
                  <c:v>1482</c:v>
                </c:pt>
                <c:pt idx="23">
                  <c:v>11698</c:v>
                </c:pt>
                <c:pt idx="24">
                  <c:v>1543</c:v>
                </c:pt>
                <c:pt idx="25">
                  <c:v>12001</c:v>
                </c:pt>
                <c:pt idx="26">
                  <c:v>1583</c:v>
                </c:pt>
                <c:pt idx="27">
                  <c:v>9196</c:v>
                </c:pt>
                <c:pt idx="28">
                  <c:v>1556</c:v>
                </c:pt>
                <c:pt idx="29">
                  <c:v>11948</c:v>
                </c:pt>
                <c:pt idx="30">
                  <c:v>1485</c:v>
                </c:pt>
                <c:pt idx="31">
                  <c:v>10964</c:v>
                </c:pt>
                <c:pt idx="32">
                  <c:v>1489</c:v>
                </c:pt>
                <c:pt idx="33">
                  <c:v>11523</c:v>
                </c:pt>
                <c:pt idx="34">
                  <c:v>1449</c:v>
                </c:pt>
                <c:pt idx="35">
                  <c:v>9163</c:v>
                </c:pt>
                <c:pt idx="36">
                  <c:v>1321</c:v>
                </c:pt>
                <c:pt idx="37">
                  <c:v>11126</c:v>
                </c:pt>
                <c:pt idx="38">
                  <c:v>1500</c:v>
                </c:pt>
                <c:pt idx="39">
                  <c:v>10782</c:v>
                </c:pt>
                <c:pt idx="40">
                  <c:v>1491</c:v>
                </c:pt>
                <c:pt idx="41">
                  <c:v>10876</c:v>
                </c:pt>
                <c:pt idx="42">
                  <c:v>1332</c:v>
                </c:pt>
                <c:pt idx="43">
                  <c:v>8771</c:v>
                </c:pt>
                <c:pt idx="44">
                  <c:v>1485</c:v>
                </c:pt>
                <c:pt idx="45">
                  <c:v>10660</c:v>
                </c:pt>
                <c:pt idx="46">
                  <c:v>1488</c:v>
                </c:pt>
                <c:pt idx="47">
                  <c:v>10447</c:v>
                </c:pt>
                <c:pt idx="48">
                  <c:v>1349</c:v>
                </c:pt>
                <c:pt idx="49">
                  <c:v>10865</c:v>
                </c:pt>
                <c:pt idx="50">
                  <c:v>1464</c:v>
                </c:pt>
                <c:pt idx="51">
                  <c:v>8412</c:v>
                </c:pt>
                <c:pt idx="52">
                  <c:v>1390</c:v>
                </c:pt>
                <c:pt idx="53">
                  <c:v>10129</c:v>
                </c:pt>
                <c:pt idx="54">
                  <c:v>1314</c:v>
                </c:pt>
                <c:pt idx="55">
                  <c:v>10174</c:v>
                </c:pt>
                <c:pt idx="56">
                  <c:v>1460</c:v>
                </c:pt>
                <c:pt idx="57">
                  <c:v>10236</c:v>
                </c:pt>
                <c:pt idx="58">
                  <c:v>1310</c:v>
                </c:pt>
                <c:pt idx="59">
                  <c:v>8116</c:v>
                </c:pt>
                <c:pt idx="60">
                  <c:v>1377</c:v>
                </c:pt>
                <c:pt idx="61">
                  <c:v>9691</c:v>
                </c:pt>
                <c:pt idx="62">
                  <c:v>1446</c:v>
                </c:pt>
                <c:pt idx="63">
                  <c:v>9536</c:v>
                </c:pt>
                <c:pt idx="64">
                  <c:v>1465</c:v>
                </c:pt>
                <c:pt idx="65">
                  <c:v>10078</c:v>
                </c:pt>
                <c:pt idx="66">
                  <c:v>1469</c:v>
                </c:pt>
                <c:pt idx="67">
                  <c:v>7707</c:v>
                </c:pt>
                <c:pt idx="68">
                  <c:v>1435</c:v>
                </c:pt>
                <c:pt idx="69">
                  <c:v>9404</c:v>
                </c:pt>
                <c:pt idx="70">
                  <c:v>1329</c:v>
                </c:pt>
                <c:pt idx="71">
                  <c:v>9395</c:v>
                </c:pt>
                <c:pt idx="72">
                  <c:v>1198</c:v>
                </c:pt>
                <c:pt idx="73">
                  <c:v>9329</c:v>
                </c:pt>
                <c:pt idx="74">
                  <c:v>1356</c:v>
                </c:pt>
                <c:pt idx="75">
                  <c:v>7478</c:v>
                </c:pt>
                <c:pt idx="76">
                  <c:v>1281</c:v>
                </c:pt>
                <c:pt idx="77">
                  <c:v>8810</c:v>
                </c:pt>
                <c:pt idx="78">
                  <c:v>1227</c:v>
                </c:pt>
                <c:pt idx="79">
                  <c:v>8923</c:v>
                </c:pt>
                <c:pt idx="80">
                  <c:v>1275</c:v>
                </c:pt>
                <c:pt idx="81">
                  <c:v>8633</c:v>
                </c:pt>
                <c:pt idx="82">
                  <c:v>1342</c:v>
                </c:pt>
                <c:pt idx="83">
                  <c:v>7259</c:v>
                </c:pt>
                <c:pt idx="84">
                  <c:v>1215</c:v>
                </c:pt>
                <c:pt idx="85">
                  <c:v>8893</c:v>
                </c:pt>
                <c:pt idx="86">
                  <c:v>1268</c:v>
                </c:pt>
                <c:pt idx="87">
                  <c:v>8651</c:v>
                </c:pt>
                <c:pt idx="88">
                  <c:v>1405</c:v>
                </c:pt>
                <c:pt idx="89">
                  <c:v>8433</c:v>
                </c:pt>
                <c:pt idx="90">
                  <c:v>1330</c:v>
                </c:pt>
                <c:pt idx="91">
                  <c:v>6721</c:v>
                </c:pt>
                <c:pt idx="92">
                  <c:v>1248</c:v>
                </c:pt>
                <c:pt idx="93">
                  <c:v>8338</c:v>
                </c:pt>
                <c:pt idx="94">
                  <c:v>1466</c:v>
                </c:pt>
                <c:pt idx="95">
                  <c:v>8427</c:v>
                </c:pt>
                <c:pt idx="96">
                  <c:v>1180</c:v>
                </c:pt>
                <c:pt idx="97">
                  <c:v>8286</c:v>
                </c:pt>
                <c:pt idx="98">
                  <c:v>1263</c:v>
                </c:pt>
                <c:pt idx="99">
                  <c:v>6322</c:v>
                </c:pt>
                <c:pt idx="100">
                  <c:v>1163</c:v>
                </c:pt>
                <c:pt idx="101">
                  <c:v>8057</c:v>
                </c:pt>
                <c:pt idx="102">
                  <c:v>1152</c:v>
                </c:pt>
                <c:pt idx="103">
                  <c:v>7412</c:v>
                </c:pt>
                <c:pt idx="104">
                  <c:v>1155</c:v>
                </c:pt>
                <c:pt idx="105">
                  <c:v>7945</c:v>
                </c:pt>
                <c:pt idx="106">
                  <c:v>1147</c:v>
                </c:pt>
                <c:pt idx="107">
                  <c:v>6048</c:v>
                </c:pt>
                <c:pt idx="108">
                  <c:v>1287</c:v>
                </c:pt>
                <c:pt idx="109">
                  <c:v>7438</c:v>
                </c:pt>
                <c:pt idx="110">
                  <c:v>1183</c:v>
                </c:pt>
                <c:pt idx="111">
                  <c:v>7185</c:v>
                </c:pt>
                <c:pt idx="112">
                  <c:v>1135</c:v>
                </c:pt>
                <c:pt idx="113">
                  <c:v>7332</c:v>
                </c:pt>
                <c:pt idx="114">
                  <c:v>1132</c:v>
                </c:pt>
                <c:pt idx="115">
                  <c:v>5745</c:v>
                </c:pt>
                <c:pt idx="116">
                  <c:v>1125</c:v>
                </c:pt>
                <c:pt idx="117">
                  <c:v>7035</c:v>
                </c:pt>
                <c:pt idx="118">
                  <c:v>1136</c:v>
                </c:pt>
                <c:pt idx="119">
                  <c:v>6944</c:v>
                </c:pt>
                <c:pt idx="120">
                  <c:v>1152</c:v>
                </c:pt>
                <c:pt idx="121">
                  <c:v>6934</c:v>
                </c:pt>
                <c:pt idx="122">
                  <c:v>1156</c:v>
                </c:pt>
                <c:pt idx="123">
                  <c:v>5661</c:v>
                </c:pt>
                <c:pt idx="124">
                  <c:v>1249</c:v>
                </c:pt>
                <c:pt idx="125">
                  <c:v>6833</c:v>
                </c:pt>
                <c:pt idx="126">
                  <c:v>1096</c:v>
                </c:pt>
                <c:pt idx="127">
                  <c:v>6712</c:v>
                </c:pt>
                <c:pt idx="128">
                  <c:v>1189</c:v>
                </c:pt>
                <c:pt idx="129">
                  <c:v>6494</c:v>
                </c:pt>
                <c:pt idx="130">
                  <c:v>1277</c:v>
                </c:pt>
                <c:pt idx="131">
                  <c:v>5552</c:v>
                </c:pt>
                <c:pt idx="132">
                  <c:v>1098</c:v>
                </c:pt>
                <c:pt idx="133">
                  <c:v>6297</c:v>
                </c:pt>
                <c:pt idx="134">
                  <c:v>1110</c:v>
                </c:pt>
                <c:pt idx="135">
                  <c:v>6149</c:v>
                </c:pt>
                <c:pt idx="136">
                  <c:v>1065</c:v>
                </c:pt>
                <c:pt idx="137">
                  <c:v>6347</c:v>
                </c:pt>
                <c:pt idx="138">
                  <c:v>1140</c:v>
                </c:pt>
                <c:pt idx="139">
                  <c:v>5291</c:v>
                </c:pt>
                <c:pt idx="140">
                  <c:v>1074</c:v>
                </c:pt>
                <c:pt idx="141">
                  <c:v>5972</c:v>
                </c:pt>
                <c:pt idx="142">
                  <c:v>1057</c:v>
                </c:pt>
                <c:pt idx="143">
                  <c:v>5930</c:v>
                </c:pt>
                <c:pt idx="144">
                  <c:v>1088</c:v>
                </c:pt>
                <c:pt idx="145">
                  <c:v>6047</c:v>
                </c:pt>
                <c:pt idx="146">
                  <c:v>1287</c:v>
                </c:pt>
                <c:pt idx="147">
                  <c:v>4777</c:v>
                </c:pt>
                <c:pt idx="148">
                  <c:v>1135</c:v>
                </c:pt>
                <c:pt idx="149">
                  <c:v>5834</c:v>
                </c:pt>
                <c:pt idx="150">
                  <c:v>1083</c:v>
                </c:pt>
                <c:pt idx="151">
                  <c:v>5509</c:v>
                </c:pt>
                <c:pt idx="152">
                  <c:v>1044</c:v>
                </c:pt>
                <c:pt idx="153">
                  <c:v>5570</c:v>
                </c:pt>
                <c:pt idx="154">
                  <c:v>1051</c:v>
                </c:pt>
                <c:pt idx="155">
                  <c:v>4491</c:v>
                </c:pt>
                <c:pt idx="156">
                  <c:v>1034</c:v>
                </c:pt>
                <c:pt idx="157">
                  <c:v>5380</c:v>
                </c:pt>
                <c:pt idx="158">
                  <c:v>1045</c:v>
                </c:pt>
                <c:pt idx="159">
                  <c:v>5550</c:v>
                </c:pt>
                <c:pt idx="160">
                  <c:v>1019</c:v>
                </c:pt>
                <c:pt idx="161">
                  <c:v>5290</c:v>
                </c:pt>
                <c:pt idx="162">
                  <c:v>1143</c:v>
                </c:pt>
                <c:pt idx="163">
                  <c:v>4310</c:v>
                </c:pt>
                <c:pt idx="164">
                  <c:v>1015</c:v>
                </c:pt>
                <c:pt idx="165">
                  <c:v>5386</c:v>
                </c:pt>
                <c:pt idx="166">
                  <c:v>1041</c:v>
                </c:pt>
                <c:pt idx="167">
                  <c:v>5002</c:v>
                </c:pt>
                <c:pt idx="168">
                  <c:v>1009</c:v>
                </c:pt>
                <c:pt idx="169">
                  <c:v>5163</c:v>
                </c:pt>
                <c:pt idx="170">
                  <c:v>977</c:v>
                </c:pt>
                <c:pt idx="171">
                  <c:v>4221</c:v>
                </c:pt>
                <c:pt idx="172">
                  <c:v>1000</c:v>
                </c:pt>
                <c:pt idx="173">
                  <c:v>5065</c:v>
                </c:pt>
                <c:pt idx="174">
                  <c:v>988</c:v>
                </c:pt>
                <c:pt idx="175">
                  <c:v>4709</c:v>
                </c:pt>
                <c:pt idx="176">
                  <c:v>1014</c:v>
                </c:pt>
                <c:pt idx="177">
                  <c:v>4964</c:v>
                </c:pt>
                <c:pt idx="178">
                  <c:v>1013</c:v>
                </c:pt>
                <c:pt idx="179">
                  <c:v>4096</c:v>
                </c:pt>
                <c:pt idx="180">
                  <c:v>984</c:v>
                </c:pt>
                <c:pt idx="181">
                  <c:v>4783</c:v>
                </c:pt>
                <c:pt idx="182">
                  <c:v>962</c:v>
                </c:pt>
                <c:pt idx="183">
                  <c:v>4716</c:v>
                </c:pt>
                <c:pt idx="184">
                  <c:v>978</c:v>
                </c:pt>
                <c:pt idx="185">
                  <c:v>4642</c:v>
                </c:pt>
                <c:pt idx="186">
                  <c:v>970</c:v>
                </c:pt>
                <c:pt idx="187">
                  <c:v>3992</c:v>
                </c:pt>
                <c:pt idx="188">
                  <c:v>985</c:v>
                </c:pt>
                <c:pt idx="189">
                  <c:v>4533</c:v>
                </c:pt>
                <c:pt idx="190">
                  <c:v>949</c:v>
                </c:pt>
                <c:pt idx="191">
                  <c:v>4548</c:v>
                </c:pt>
                <c:pt idx="192">
                  <c:v>969</c:v>
                </c:pt>
                <c:pt idx="193">
                  <c:v>4296</c:v>
                </c:pt>
                <c:pt idx="194">
                  <c:v>1066</c:v>
                </c:pt>
                <c:pt idx="195">
                  <c:v>3839</c:v>
                </c:pt>
                <c:pt idx="196">
                  <c:v>947</c:v>
                </c:pt>
                <c:pt idx="197">
                  <c:v>4273</c:v>
                </c:pt>
                <c:pt idx="198">
                  <c:v>949</c:v>
                </c:pt>
                <c:pt idx="199">
                  <c:v>4284</c:v>
                </c:pt>
                <c:pt idx="200">
                  <c:v>936</c:v>
                </c:pt>
                <c:pt idx="201">
                  <c:v>4072</c:v>
                </c:pt>
                <c:pt idx="202">
                  <c:v>939</c:v>
                </c:pt>
                <c:pt idx="203">
                  <c:v>3560</c:v>
                </c:pt>
                <c:pt idx="204">
                  <c:v>1074</c:v>
                </c:pt>
                <c:pt idx="205">
                  <c:v>4106</c:v>
                </c:pt>
                <c:pt idx="206">
                  <c:v>938</c:v>
                </c:pt>
                <c:pt idx="207">
                  <c:v>4022</c:v>
                </c:pt>
                <c:pt idx="208">
                  <c:v>1065</c:v>
                </c:pt>
                <c:pt idx="209">
                  <c:v>3957</c:v>
                </c:pt>
                <c:pt idx="210">
                  <c:v>926</c:v>
                </c:pt>
                <c:pt idx="211">
                  <c:v>3307</c:v>
                </c:pt>
                <c:pt idx="212">
                  <c:v>917</c:v>
                </c:pt>
                <c:pt idx="213">
                  <c:v>3901</c:v>
                </c:pt>
                <c:pt idx="214">
                  <c:v>920</c:v>
                </c:pt>
                <c:pt idx="215">
                  <c:v>4040</c:v>
                </c:pt>
                <c:pt idx="216">
                  <c:v>911</c:v>
                </c:pt>
                <c:pt idx="217">
                  <c:v>3675</c:v>
                </c:pt>
                <c:pt idx="218">
                  <c:v>914</c:v>
                </c:pt>
                <c:pt idx="219">
                  <c:v>3228</c:v>
                </c:pt>
                <c:pt idx="220">
                  <c:v>905</c:v>
                </c:pt>
                <c:pt idx="221">
                  <c:v>3814</c:v>
                </c:pt>
                <c:pt idx="222">
                  <c:v>908</c:v>
                </c:pt>
                <c:pt idx="223">
                  <c:v>3516</c:v>
                </c:pt>
                <c:pt idx="224">
                  <c:v>912</c:v>
                </c:pt>
                <c:pt idx="225">
                  <c:v>3675</c:v>
                </c:pt>
                <c:pt idx="226">
                  <c:v>1005</c:v>
                </c:pt>
                <c:pt idx="227">
                  <c:v>2981</c:v>
                </c:pt>
                <c:pt idx="228">
                  <c:v>896</c:v>
                </c:pt>
                <c:pt idx="229">
                  <c:v>3613</c:v>
                </c:pt>
                <c:pt idx="230">
                  <c:v>897</c:v>
                </c:pt>
                <c:pt idx="231">
                  <c:v>3316</c:v>
                </c:pt>
                <c:pt idx="232">
                  <c:v>900</c:v>
                </c:pt>
                <c:pt idx="233">
                  <c:v>3513</c:v>
                </c:pt>
                <c:pt idx="234">
                  <c:v>890</c:v>
                </c:pt>
                <c:pt idx="235">
                  <c:v>2879</c:v>
                </c:pt>
                <c:pt idx="236">
                  <c:v>903</c:v>
                </c:pt>
                <c:pt idx="237">
                  <c:v>3380</c:v>
                </c:pt>
                <c:pt idx="238">
                  <c:v>874</c:v>
                </c:pt>
                <c:pt idx="239">
                  <c:v>3257</c:v>
                </c:pt>
                <c:pt idx="240">
                  <c:v>888</c:v>
                </c:pt>
                <c:pt idx="241">
                  <c:v>3273</c:v>
                </c:pt>
                <c:pt idx="242">
                  <c:v>887</c:v>
                </c:pt>
                <c:pt idx="243">
                  <c:v>2658</c:v>
                </c:pt>
                <c:pt idx="244">
                  <c:v>885</c:v>
                </c:pt>
                <c:pt idx="245">
                  <c:v>3093</c:v>
                </c:pt>
                <c:pt idx="246">
                  <c:v>876</c:v>
                </c:pt>
                <c:pt idx="247">
                  <c:v>2849</c:v>
                </c:pt>
                <c:pt idx="248">
                  <c:v>876</c:v>
                </c:pt>
                <c:pt idx="249">
                  <c:v>3011</c:v>
                </c:pt>
                <c:pt idx="250">
                  <c:v>861</c:v>
                </c:pt>
                <c:pt idx="251">
                  <c:v>2436</c:v>
                </c:pt>
                <c:pt idx="252">
                  <c:v>875</c:v>
                </c:pt>
                <c:pt idx="253">
                  <c:v>2862</c:v>
                </c:pt>
                <c:pt idx="254">
                  <c:v>863</c:v>
                </c:pt>
                <c:pt idx="255">
                  <c:v>2841</c:v>
                </c:pt>
                <c:pt idx="256">
                  <c:v>864</c:v>
                </c:pt>
                <c:pt idx="257">
                  <c:v>2795</c:v>
                </c:pt>
                <c:pt idx="258">
                  <c:v>966</c:v>
                </c:pt>
                <c:pt idx="259">
                  <c:v>2304</c:v>
                </c:pt>
                <c:pt idx="260">
                  <c:v>857</c:v>
                </c:pt>
                <c:pt idx="261">
                  <c:v>2543</c:v>
                </c:pt>
                <c:pt idx="262">
                  <c:v>852</c:v>
                </c:pt>
                <c:pt idx="263">
                  <c:v>2525</c:v>
                </c:pt>
                <c:pt idx="264">
                  <c:v>846</c:v>
                </c:pt>
                <c:pt idx="265">
                  <c:v>2555</c:v>
                </c:pt>
                <c:pt idx="266">
                  <c:v>834</c:v>
                </c:pt>
                <c:pt idx="267">
                  <c:v>2171</c:v>
                </c:pt>
                <c:pt idx="268">
                  <c:v>828</c:v>
                </c:pt>
                <c:pt idx="269">
                  <c:v>2594</c:v>
                </c:pt>
                <c:pt idx="270">
                  <c:v>822</c:v>
                </c:pt>
                <c:pt idx="271">
                  <c:v>2397</c:v>
                </c:pt>
                <c:pt idx="272">
                  <c:v>816</c:v>
                </c:pt>
                <c:pt idx="273">
                  <c:v>2531</c:v>
                </c:pt>
                <c:pt idx="274">
                  <c:v>803</c:v>
                </c:pt>
                <c:pt idx="275">
                  <c:v>1984</c:v>
                </c:pt>
                <c:pt idx="276">
                  <c:v>804</c:v>
                </c:pt>
                <c:pt idx="277">
                  <c:v>2456</c:v>
                </c:pt>
                <c:pt idx="278">
                  <c:v>804</c:v>
                </c:pt>
                <c:pt idx="279">
                  <c:v>2226</c:v>
                </c:pt>
                <c:pt idx="280">
                  <c:v>792</c:v>
                </c:pt>
                <c:pt idx="281">
                  <c:v>2315</c:v>
                </c:pt>
                <c:pt idx="282">
                  <c:v>796</c:v>
                </c:pt>
                <c:pt idx="283">
                  <c:v>1833</c:v>
                </c:pt>
                <c:pt idx="284">
                  <c:v>786</c:v>
                </c:pt>
                <c:pt idx="285">
                  <c:v>2226</c:v>
                </c:pt>
                <c:pt idx="286">
                  <c:v>799</c:v>
                </c:pt>
                <c:pt idx="287">
                  <c:v>2045</c:v>
                </c:pt>
                <c:pt idx="288">
                  <c:v>795</c:v>
                </c:pt>
                <c:pt idx="289">
                  <c:v>2129</c:v>
                </c:pt>
                <c:pt idx="290">
                  <c:v>883</c:v>
                </c:pt>
                <c:pt idx="291">
                  <c:v>1788</c:v>
                </c:pt>
                <c:pt idx="292">
                  <c:v>771</c:v>
                </c:pt>
                <c:pt idx="293">
                  <c:v>2033</c:v>
                </c:pt>
                <c:pt idx="294">
                  <c:v>775</c:v>
                </c:pt>
                <c:pt idx="295">
                  <c:v>1939</c:v>
                </c:pt>
                <c:pt idx="296">
                  <c:v>763</c:v>
                </c:pt>
                <c:pt idx="297">
                  <c:v>1985</c:v>
                </c:pt>
                <c:pt idx="298">
                  <c:v>766</c:v>
                </c:pt>
                <c:pt idx="299">
                  <c:v>1686</c:v>
                </c:pt>
                <c:pt idx="300">
                  <c:v>765</c:v>
                </c:pt>
                <c:pt idx="301">
                  <c:v>1896</c:v>
                </c:pt>
                <c:pt idx="302">
                  <c:v>760</c:v>
                </c:pt>
                <c:pt idx="303">
                  <c:v>1808</c:v>
                </c:pt>
                <c:pt idx="304">
                  <c:v>754</c:v>
                </c:pt>
                <c:pt idx="305">
                  <c:v>1769</c:v>
                </c:pt>
                <c:pt idx="306">
                  <c:v>757</c:v>
                </c:pt>
                <c:pt idx="307">
                  <c:v>1659</c:v>
                </c:pt>
                <c:pt idx="308">
                  <c:v>740</c:v>
                </c:pt>
                <c:pt idx="309">
                  <c:v>1852</c:v>
                </c:pt>
                <c:pt idx="310">
                  <c:v>757</c:v>
                </c:pt>
                <c:pt idx="311">
                  <c:v>1800</c:v>
                </c:pt>
                <c:pt idx="312">
                  <c:v>748</c:v>
                </c:pt>
                <c:pt idx="313">
                  <c:v>1704</c:v>
                </c:pt>
                <c:pt idx="314">
                  <c:v>751</c:v>
                </c:pt>
                <c:pt idx="315">
                  <c:v>1555</c:v>
                </c:pt>
                <c:pt idx="316">
                  <c:v>728</c:v>
                </c:pt>
                <c:pt idx="317">
                  <c:v>1703</c:v>
                </c:pt>
                <c:pt idx="318">
                  <c:v>725</c:v>
                </c:pt>
                <c:pt idx="319">
                  <c:v>1726</c:v>
                </c:pt>
                <c:pt idx="320">
                  <c:v>722</c:v>
                </c:pt>
                <c:pt idx="321">
                  <c:v>1650</c:v>
                </c:pt>
                <c:pt idx="322">
                  <c:v>821</c:v>
                </c:pt>
                <c:pt idx="323">
                  <c:v>1489</c:v>
                </c:pt>
                <c:pt idx="324">
                  <c:v>742</c:v>
                </c:pt>
                <c:pt idx="325">
                  <c:v>1580</c:v>
                </c:pt>
                <c:pt idx="326">
                  <c:v>736</c:v>
                </c:pt>
                <c:pt idx="327">
                  <c:v>1633</c:v>
                </c:pt>
                <c:pt idx="328">
                  <c:v>732</c:v>
                </c:pt>
                <c:pt idx="329">
                  <c:v>1614</c:v>
                </c:pt>
                <c:pt idx="330">
                  <c:v>707</c:v>
                </c:pt>
                <c:pt idx="331">
                  <c:v>1410</c:v>
                </c:pt>
                <c:pt idx="332">
                  <c:v>726</c:v>
                </c:pt>
                <c:pt idx="333">
                  <c:v>1530</c:v>
                </c:pt>
                <c:pt idx="334">
                  <c:v>717</c:v>
                </c:pt>
                <c:pt idx="335">
                  <c:v>1478</c:v>
                </c:pt>
                <c:pt idx="336">
                  <c:v>714</c:v>
                </c:pt>
                <c:pt idx="337">
                  <c:v>1458</c:v>
                </c:pt>
                <c:pt idx="338">
                  <c:v>708</c:v>
                </c:pt>
                <c:pt idx="339">
                  <c:v>1357</c:v>
                </c:pt>
                <c:pt idx="340">
                  <c:v>692</c:v>
                </c:pt>
                <c:pt idx="341">
                  <c:v>1459</c:v>
                </c:pt>
                <c:pt idx="342">
                  <c:v>689</c:v>
                </c:pt>
                <c:pt idx="343">
                  <c:v>1412</c:v>
                </c:pt>
                <c:pt idx="344">
                  <c:v>686</c:v>
                </c:pt>
                <c:pt idx="345">
                  <c:v>1369</c:v>
                </c:pt>
                <c:pt idx="346">
                  <c:v>688</c:v>
                </c:pt>
                <c:pt idx="347">
                  <c:v>1260</c:v>
                </c:pt>
                <c:pt idx="348">
                  <c:v>678</c:v>
                </c:pt>
                <c:pt idx="349">
                  <c:v>1358</c:v>
                </c:pt>
                <c:pt idx="350">
                  <c:v>677</c:v>
                </c:pt>
                <c:pt idx="351">
                  <c:v>1313</c:v>
                </c:pt>
                <c:pt idx="352">
                  <c:v>670</c:v>
                </c:pt>
                <c:pt idx="353">
                  <c:v>1330</c:v>
                </c:pt>
                <c:pt idx="354">
                  <c:v>769</c:v>
                </c:pt>
                <c:pt idx="355">
                  <c:v>1191</c:v>
                </c:pt>
                <c:pt idx="356">
                  <c:v>660</c:v>
                </c:pt>
                <c:pt idx="357">
                  <c:v>1285</c:v>
                </c:pt>
                <c:pt idx="358">
                  <c:v>656</c:v>
                </c:pt>
                <c:pt idx="359">
                  <c:v>1204</c:v>
                </c:pt>
                <c:pt idx="360">
                  <c:v>648</c:v>
                </c:pt>
                <c:pt idx="361">
                  <c:v>1246</c:v>
                </c:pt>
                <c:pt idx="362">
                  <c:v>640</c:v>
                </c:pt>
                <c:pt idx="363">
                  <c:v>1095</c:v>
                </c:pt>
                <c:pt idx="364">
                  <c:v>638</c:v>
                </c:pt>
                <c:pt idx="365">
                  <c:v>1112</c:v>
                </c:pt>
                <c:pt idx="366">
                  <c:v>630</c:v>
                </c:pt>
                <c:pt idx="367">
                  <c:v>1080</c:v>
                </c:pt>
                <c:pt idx="368">
                  <c:v>626</c:v>
                </c:pt>
                <c:pt idx="369">
                  <c:v>1161</c:v>
                </c:pt>
                <c:pt idx="370">
                  <c:v>618</c:v>
                </c:pt>
                <c:pt idx="371">
                  <c:v>1052</c:v>
                </c:pt>
                <c:pt idx="372">
                  <c:v>619</c:v>
                </c:pt>
                <c:pt idx="373">
                  <c:v>1152</c:v>
                </c:pt>
                <c:pt idx="374">
                  <c:v>613</c:v>
                </c:pt>
                <c:pt idx="375">
                  <c:v>1070</c:v>
                </c:pt>
                <c:pt idx="376">
                  <c:v>607</c:v>
                </c:pt>
                <c:pt idx="377">
                  <c:v>1100</c:v>
                </c:pt>
                <c:pt idx="378">
                  <c:v>601</c:v>
                </c:pt>
                <c:pt idx="379">
                  <c:v>992</c:v>
                </c:pt>
                <c:pt idx="380">
                  <c:v>586</c:v>
                </c:pt>
                <c:pt idx="381">
                  <c:v>1063</c:v>
                </c:pt>
                <c:pt idx="382">
                  <c:v>584</c:v>
                </c:pt>
                <c:pt idx="383">
                  <c:v>1047</c:v>
                </c:pt>
                <c:pt idx="384">
                  <c:v>574</c:v>
                </c:pt>
                <c:pt idx="385">
                  <c:v>1032</c:v>
                </c:pt>
                <c:pt idx="386">
                  <c:v>576</c:v>
                </c:pt>
                <c:pt idx="387">
                  <c:v>990</c:v>
                </c:pt>
                <c:pt idx="388">
                  <c:v>564</c:v>
                </c:pt>
                <c:pt idx="389">
                  <c:v>992</c:v>
                </c:pt>
                <c:pt idx="390">
                  <c:v>558</c:v>
                </c:pt>
                <c:pt idx="391">
                  <c:v>995</c:v>
                </c:pt>
                <c:pt idx="392">
                  <c:v>552</c:v>
                </c:pt>
                <c:pt idx="393">
                  <c:v>981</c:v>
                </c:pt>
                <c:pt idx="394">
                  <c:v>553</c:v>
                </c:pt>
                <c:pt idx="395">
                  <c:v>968</c:v>
                </c:pt>
                <c:pt idx="396">
                  <c:v>538</c:v>
                </c:pt>
                <c:pt idx="397">
                  <c:v>966</c:v>
                </c:pt>
                <c:pt idx="398">
                  <c:v>532</c:v>
                </c:pt>
                <c:pt idx="399">
                  <c:v>959</c:v>
                </c:pt>
                <c:pt idx="400">
                  <c:v>526</c:v>
                </c:pt>
                <c:pt idx="401">
                  <c:v>954</c:v>
                </c:pt>
                <c:pt idx="402">
                  <c:v>529</c:v>
                </c:pt>
                <c:pt idx="403">
                  <c:v>941</c:v>
                </c:pt>
                <c:pt idx="404">
                  <c:v>514</c:v>
                </c:pt>
                <c:pt idx="405">
                  <c:v>941</c:v>
                </c:pt>
                <c:pt idx="406">
                  <c:v>508</c:v>
                </c:pt>
                <c:pt idx="407">
                  <c:v>941</c:v>
                </c:pt>
                <c:pt idx="408">
                  <c:v>502</c:v>
                </c:pt>
                <c:pt idx="409">
                  <c:v>939</c:v>
                </c:pt>
                <c:pt idx="410">
                  <c:v>496</c:v>
                </c:pt>
                <c:pt idx="411">
                  <c:v>928</c:v>
                </c:pt>
                <c:pt idx="412">
                  <c:v>491</c:v>
                </c:pt>
                <c:pt idx="413">
                  <c:v>919</c:v>
                </c:pt>
                <c:pt idx="414">
                  <c:v>484</c:v>
                </c:pt>
                <c:pt idx="415">
                  <c:v>912</c:v>
                </c:pt>
                <c:pt idx="416">
                  <c:v>15004</c:v>
                </c:pt>
                <c:pt idx="417">
                  <c:v>28048</c:v>
                </c:pt>
                <c:pt idx="418">
                  <c:v>33445</c:v>
                </c:pt>
                <c:pt idx="419">
                  <c:v>12347</c:v>
                </c:pt>
                <c:pt idx="420">
                  <c:v>23251</c:v>
                </c:pt>
                <c:pt idx="421">
                  <c:v>30514</c:v>
                </c:pt>
                <c:pt idx="422">
                  <c:v>12347</c:v>
                </c:pt>
                <c:pt idx="423">
                  <c:v>23246</c:v>
                </c:pt>
                <c:pt idx="424">
                  <c:v>30391</c:v>
                </c:pt>
                <c:pt idx="425">
                  <c:v>12347</c:v>
                </c:pt>
                <c:pt idx="426">
                  <c:v>23269</c:v>
                </c:pt>
                <c:pt idx="427">
                  <c:v>27338</c:v>
                </c:pt>
                <c:pt idx="428">
                  <c:v>12347</c:v>
                </c:pt>
                <c:pt idx="429">
                  <c:v>23084</c:v>
                </c:pt>
                <c:pt idx="430">
                  <c:v>26853</c:v>
                </c:pt>
                <c:pt idx="431">
                  <c:v>12347</c:v>
                </c:pt>
                <c:pt idx="432">
                  <c:v>23011</c:v>
                </c:pt>
                <c:pt idx="433">
                  <c:v>24582</c:v>
                </c:pt>
                <c:pt idx="434">
                  <c:v>12347</c:v>
                </c:pt>
                <c:pt idx="435">
                  <c:v>23109</c:v>
                </c:pt>
                <c:pt idx="436">
                  <c:v>23577</c:v>
                </c:pt>
                <c:pt idx="437">
                  <c:v>12347</c:v>
                </c:pt>
                <c:pt idx="438">
                  <c:v>23155</c:v>
                </c:pt>
                <c:pt idx="439">
                  <c:v>20785</c:v>
                </c:pt>
                <c:pt idx="440">
                  <c:v>12347</c:v>
                </c:pt>
                <c:pt idx="441">
                  <c:v>23009</c:v>
                </c:pt>
                <c:pt idx="442">
                  <c:v>19911</c:v>
                </c:pt>
                <c:pt idx="443">
                  <c:v>10114</c:v>
                </c:pt>
                <c:pt idx="444">
                  <c:v>22965</c:v>
                </c:pt>
                <c:pt idx="445">
                  <c:v>17568</c:v>
                </c:pt>
                <c:pt idx="446">
                  <c:v>12347</c:v>
                </c:pt>
                <c:pt idx="447">
                  <c:v>22987</c:v>
                </c:pt>
                <c:pt idx="448">
                  <c:v>17207</c:v>
                </c:pt>
                <c:pt idx="449">
                  <c:v>12347</c:v>
                </c:pt>
                <c:pt idx="450">
                  <c:v>23035</c:v>
                </c:pt>
                <c:pt idx="451">
                  <c:v>15272</c:v>
                </c:pt>
                <c:pt idx="452">
                  <c:v>12347</c:v>
                </c:pt>
                <c:pt idx="453">
                  <c:v>22935</c:v>
                </c:pt>
                <c:pt idx="454">
                  <c:v>15251</c:v>
                </c:pt>
                <c:pt idx="455">
                  <c:v>12347</c:v>
                </c:pt>
                <c:pt idx="456">
                  <c:v>23005</c:v>
                </c:pt>
                <c:pt idx="457">
                  <c:v>12779</c:v>
                </c:pt>
                <c:pt idx="458">
                  <c:v>12347</c:v>
                </c:pt>
                <c:pt idx="459">
                  <c:v>22990</c:v>
                </c:pt>
                <c:pt idx="460">
                  <c:v>12093</c:v>
                </c:pt>
                <c:pt idx="461">
                  <c:v>12347</c:v>
                </c:pt>
                <c:pt idx="462">
                  <c:v>22941</c:v>
                </c:pt>
                <c:pt idx="463">
                  <c:v>9849</c:v>
                </c:pt>
                <c:pt idx="464">
                  <c:v>12347</c:v>
                </c:pt>
                <c:pt idx="465">
                  <c:v>22947</c:v>
                </c:pt>
                <c:pt idx="466">
                  <c:v>9410</c:v>
                </c:pt>
                <c:pt idx="467">
                  <c:v>12347</c:v>
                </c:pt>
                <c:pt idx="468">
                  <c:v>22967</c:v>
                </c:pt>
                <c:pt idx="469">
                  <c:v>7429</c:v>
                </c:pt>
                <c:pt idx="470">
                  <c:v>12347</c:v>
                </c:pt>
                <c:pt idx="471">
                  <c:v>23006</c:v>
                </c:pt>
                <c:pt idx="472">
                  <c:v>7838</c:v>
                </c:pt>
                <c:pt idx="473">
                  <c:v>12347</c:v>
                </c:pt>
                <c:pt idx="474">
                  <c:v>22883</c:v>
                </c:pt>
                <c:pt idx="475">
                  <c:v>6103</c:v>
                </c:pt>
                <c:pt idx="476">
                  <c:v>12347</c:v>
                </c:pt>
                <c:pt idx="477">
                  <c:v>23008</c:v>
                </c:pt>
                <c:pt idx="478">
                  <c:v>5477</c:v>
                </c:pt>
                <c:pt idx="479">
                  <c:v>12347</c:v>
                </c:pt>
                <c:pt idx="480">
                  <c:v>22967</c:v>
                </c:pt>
                <c:pt idx="481">
                  <c:v>4503</c:v>
                </c:pt>
                <c:pt idx="482">
                  <c:v>12346</c:v>
                </c:pt>
                <c:pt idx="483">
                  <c:v>22925</c:v>
                </c:pt>
                <c:pt idx="484">
                  <c:v>3956</c:v>
                </c:pt>
                <c:pt idx="485">
                  <c:v>12347</c:v>
                </c:pt>
                <c:pt idx="486">
                  <c:v>22893</c:v>
                </c:pt>
                <c:pt idx="487">
                  <c:v>3146</c:v>
                </c:pt>
                <c:pt idx="488">
                  <c:v>12347</c:v>
                </c:pt>
                <c:pt idx="489">
                  <c:v>22943</c:v>
                </c:pt>
                <c:pt idx="490">
                  <c:v>2565</c:v>
                </c:pt>
                <c:pt idx="491">
                  <c:v>12347</c:v>
                </c:pt>
                <c:pt idx="492">
                  <c:v>22823</c:v>
                </c:pt>
                <c:pt idx="493">
                  <c:v>2191</c:v>
                </c:pt>
                <c:pt idx="494">
                  <c:v>12347</c:v>
                </c:pt>
                <c:pt idx="495">
                  <c:v>22818</c:v>
                </c:pt>
                <c:pt idx="496">
                  <c:v>2034</c:v>
                </c:pt>
                <c:pt idx="497">
                  <c:v>12489</c:v>
                </c:pt>
                <c:pt idx="498">
                  <c:v>22789</c:v>
                </c:pt>
                <c:pt idx="499">
                  <c:v>1410</c:v>
                </c:pt>
                <c:pt idx="500">
                  <c:v>12347</c:v>
                </c:pt>
                <c:pt idx="501">
                  <c:v>22799</c:v>
                </c:pt>
                <c:pt idx="502">
                  <c:v>1843</c:v>
                </c:pt>
                <c:pt idx="503">
                  <c:v>12347</c:v>
                </c:pt>
                <c:pt idx="504">
                  <c:v>22789</c:v>
                </c:pt>
                <c:pt idx="505">
                  <c:v>1101</c:v>
                </c:pt>
                <c:pt idx="506">
                  <c:v>12347</c:v>
                </c:pt>
                <c:pt idx="507">
                  <c:v>22783</c:v>
                </c:pt>
                <c:pt idx="508">
                  <c:v>1015</c:v>
                </c:pt>
                <c:pt idx="509">
                  <c:v>12347</c:v>
                </c:pt>
                <c:pt idx="510">
                  <c:v>120561</c:v>
                </c:pt>
                <c:pt idx="511">
                  <c:v>48817</c:v>
                </c:pt>
                <c:pt idx="512">
                  <c:v>13570</c:v>
                </c:pt>
                <c:pt idx="513">
                  <c:v>1061736</c:v>
                </c:pt>
                <c:pt idx="514">
                  <c:v>623817</c:v>
                </c:pt>
                <c:pt idx="515">
                  <c:v>1049525</c:v>
                </c:pt>
                <c:pt idx="516">
                  <c:v>618365</c:v>
                </c:pt>
                <c:pt idx="517">
                  <c:v>11037</c:v>
                </c:pt>
                <c:pt idx="518">
                  <c:v>8958</c:v>
                </c:pt>
                <c:pt idx="519">
                  <c:v>8966</c:v>
                </c:pt>
                <c:pt idx="520">
                  <c:v>9032</c:v>
                </c:pt>
                <c:pt idx="521">
                  <c:v>8963</c:v>
                </c:pt>
                <c:pt idx="522">
                  <c:v>9036</c:v>
                </c:pt>
                <c:pt idx="523">
                  <c:v>9006</c:v>
                </c:pt>
                <c:pt idx="524">
                  <c:v>6904</c:v>
                </c:pt>
                <c:pt idx="525">
                  <c:v>6828</c:v>
                </c:pt>
                <c:pt idx="526">
                  <c:v>7022</c:v>
                </c:pt>
                <c:pt idx="527">
                  <c:v>6799</c:v>
                </c:pt>
                <c:pt idx="528">
                  <c:v>7078</c:v>
                </c:pt>
                <c:pt idx="529">
                  <c:v>6822</c:v>
                </c:pt>
                <c:pt idx="530">
                  <c:v>7176</c:v>
                </c:pt>
                <c:pt idx="531">
                  <c:v>6847</c:v>
                </c:pt>
                <c:pt idx="532">
                  <c:v>7330</c:v>
                </c:pt>
                <c:pt idx="533">
                  <c:v>6852</c:v>
                </c:pt>
                <c:pt idx="534">
                  <c:v>7378</c:v>
                </c:pt>
                <c:pt idx="535">
                  <c:v>6922</c:v>
                </c:pt>
                <c:pt idx="536">
                  <c:v>7498</c:v>
                </c:pt>
                <c:pt idx="537">
                  <c:v>7014</c:v>
                </c:pt>
                <c:pt idx="538">
                  <c:v>7576</c:v>
                </c:pt>
                <c:pt idx="539">
                  <c:v>7080</c:v>
                </c:pt>
                <c:pt idx="540">
                  <c:v>7743</c:v>
                </c:pt>
                <c:pt idx="541">
                  <c:v>7336</c:v>
                </c:pt>
                <c:pt idx="542">
                  <c:v>8584</c:v>
                </c:pt>
                <c:pt idx="543">
                  <c:v>7586</c:v>
                </c:pt>
                <c:pt idx="544">
                  <c:v>7965</c:v>
                </c:pt>
                <c:pt idx="545">
                  <c:v>8055</c:v>
                </c:pt>
                <c:pt idx="546">
                  <c:v>9045</c:v>
                </c:pt>
                <c:pt idx="547">
                  <c:v>8070</c:v>
                </c:pt>
                <c:pt idx="548">
                  <c:v>8129</c:v>
                </c:pt>
                <c:pt idx="549">
                  <c:v>8622</c:v>
                </c:pt>
                <c:pt idx="550">
                  <c:v>9405</c:v>
                </c:pt>
                <c:pt idx="551">
                  <c:v>8577</c:v>
                </c:pt>
                <c:pt idx="552">
                  <c:v>8728</c:v>
                </c:pt>
                <c:pt idx="553">
                  <c:v>8827</c:v>
                </c:pt>
                <c:pt idx="554">
                  <c:v>9921</c:v>
                </c:pt>
                <c:pt idx="555">
                  <c:v>9036</c:v>
                </c:pt>
                <c:pt idx="556">
                  <c:v>8913</c:v>
                </c:pt>
                <c:pt idx="557">
                  <c:v>9440</c:v>
                </c:pt>
                <c:pt idx="558">
                  <c:v>10601</c:v>
                </c:pt>
                <c:pt idx="559">
                  <c:v>9682</c:v>
                </c:pt>
                <c:pt idx="560">
                  <c:v>9300</c:v>
                </c:pt>
                <c:pt idx="561">
                  <c:v>10067</c:v>
                </c:pt>
                <c:pt idx="562">
                  <c:v>11222</c:v>
                </c:pt>
                <c:pt idx="563">
                  <c:v>9892</c:v>
                </c:pt>
                <c:pt idx="564">
                  <c:v>9315</c:v>
                </c:pt>
                <c:pt idx="565">
                  <c:v>10349</c:v>
                </c:pt>
                <c:pt idx="566">
                  <c:v>11774</c:v>
                </c:pt>
                <c:pt idx="567">
                  <c:v>10288</c:v>
                </c:pt>
                <c:pt idx="568">
                  <c:v>9839</c:v>
                </c:pt>
                <c:pt idx="569">
                  <c:v>10935</c:v>
                </c:pt>
                <c:pt idx="570">
                  <c:v>12012</c:v>
                </c:pt>
                <c:pt idx="571">
                  <c:v>10979</c:v>
                </c:pt>
                <c:pt idx="572">
                  <c:v>10126</c:v>
                </c:pt>
                <c:pt idx="573">
                  <c:v>11245</c:v>
                </c:pt>
                <c:pt idx="574">
                  <c:v>12505</c:v>
                </c:pt>
                <c:pt idx="575">
                  <c:v>11475</c:v>
                </c:pt>
                <c:pt idx="576">
                  <c:v>10364</c:v>
                </c:pt>
                <c:pt idx="577">
                  <c:v>11338</c:v>
                </c:pt>
                <c:pt idx="578">
                  <c:v>12711</c:v>
                </c:pt>
                <c:pt idx="579">
                  <c:v>11473</c:v>
                </c:pt>
                <c:pt idx="580">
                  <c:v>10744</c:v>
                </c:pt>
                <c:pt idx="581">
                  <c:v>12027</c:v>
                </c:pt>
                <c:pt idx="582">
                  <c:v>12720</c:v>
                </c:pt>
                <c:pt idx="583">
                  <c:v>11737</c:v>
                </c:pt>
                <c:pt idx="584">
                  <c:v>10585</c:v>
                </c:pt>
                <c:pt idx="585">
                  <c:v>12040</c:v>
                </c:pt>
                <c:pt idx="586">
                  <c:v>12926</c:v>
                </c:pt>
                <c:pt idx="587">
                  <c:v>12087</c:v>
                </c:pt>
                <c:pt idx="588">
                  <c:v>10823</c:v>
                </c:pt>
                <c:pt idx="589">
                  <c:v>12464</c:v>
                </c:pt>
                <c:pt idx="590">
                  <c:v>13948</c:v>
                </c:pt>
                <c:pt idx="591">
                  <c:v>12440</c:v>
                </c:pt>
                <c:pt idx="592">
                  <c:v>11032</c:v>
                </c:pt>
                <c:pt idx="593">
                  <c:v>12383</c:v>
                </c:pt>
                <c:pt idx="594">
                  <c:v>14331</c:v>
                </c:pt>
                <c:pt idx="595">
                  <c:v>12528</c:v>
                </c:pt>
                <c:pt idx="596">
                  <c:v>11208</c:v>
                </c:pt>
                <c:pt idx="597">
                  <c:v>12848</c:v>
                </c:pt>
                <c:pt idx="598">
                  <c:v>14546</c:v>
                </c:pt>
                <c:pt idx="599">
                  <c:v>12773</c:v>
                </c:pt>
                <c:pt idx="600">
                  <c:v>11380</c:v>
                </c:pt>
                <c:pt idx="601">
                  <c:v>12923</c:v>
                </c:pt>
                <c:pt idx="602">
                  <c:v>14984</c:v>
                </c:pt>
                <c:pt idx="603">
                  <c:v>12985</c:v>
                </c:pt>
                <c:pt idx="604">
                  <c:v>11299</c:v>
                </c:pt>
                <c:pt idx="605">
                  <c:v>13325</c:v>
                </c:pt>
                <c:pt idx="606">
                  <c:v>15030</c:v>
                </c:pt>
                <c:pt idx="607">
                  <c:v>13503</c:v>
                </c:pt>
                <c:pt idx="608">
                  <c:v>11728</c:v>
                </c:pt>
                <c:pt idx="609">
                  <c:v>13296</c:v>
                </c:pt>
                <c:pt idx="610">
                  <c:v>15417</c:v>
                </c:pt>
                <c:pt idx="611">
                  <c:v>13273</c:v>
                </c:pt>
                <c:pt idx="612">
                  <c:v>12059</c:v>
                </c:pt>
                <c:pt idx="613">
                  <c:v>14029</c:v>
                </c:pt>
                <c:pt idx="614">
                  <c:v>16390</c:v>
                </c:pt>
                <c:pt idx="615">
                  <c:v>13692</c:v>
                </c:pt>
                <c:pt idx="616">
                  <c:v>12105</c:v>
                </c:pt>
                <c:pt idx="617">
                  <c:v>14241</c:v>
                </c:pt>
                <c:pt idx="618">
                  <c:v>16333</c:v>
                </c:pt>
                <c:pt idx="619">
                  <c:v>14557</c:v>
                </c:pt>
                <c:pt idx="620">
                  <c:v>12603</c:v>
                </c:pt>
                <c:pt idx="621">
                  <c:v>14105</c:v>
                </c:pt>
                <c:pt idx="622">
                  <c:v>17076</c:v>
                </c:pt>
                <c:pt idx="623">
                  <c:v>14311</c:v>
                </c:pt>
                <c:pt idx="624">
                  <c:v>12923</c:v>
                </c:pt>
                <c:pt idx="625">
                  <c:v>14121</c:v>
                </c:pt>
                <c:pt idx="626">
                  <c:v>17234</c:v>
                </c:pt>
                <c:pt idx="627">
                  <c:v>13894</c:v>
                </c:pt>
                <c:pt idx="628">
                  <c:v>13134</c:v>
                </c:pt>
                <c:pt idx="629">
                  <c:v>14524</c:v>
                </c:pt>
                <c:pt idx="630">
                  <c:v>17483</c:v>
                </c:pt>
                <c:pt idx="631">
                  <c:v>15498</c:v>
                </c:pt>
                <c:pt idx="632">
                  <c:v>13169</c:v>
                </c:pt>
                <c:pt idx="633">
                  <c:v>14778</c:v>
                </c:pt>
                <c:pt idx="634">
                  <c:v>18192</c:v>
                </c:pt>
                <c:pt idx="635">
                  <c:v>15099</c:v>
                </c:pt>
                <c:pt idx="636">
                  <c:v>13527</c:v>
                </c:pt>
                <c:pt idx="637">
                  <c:v>15183</c:v>
                </c:pt>
                <c:pt idx="638">
                  <c:v>18058</c:v>
                </c:pt>
                <c:pt idx="639">
                  <c:v>15217</c:v>
                </c:pt>
                <c:pt idx="640">
                  <c:v>13891</c:v>
                </c:pt>
                <c:pt idx="641">
                  <c:v>15413</c:v>
                </c:pt>
                <c:pt idx="642">
                  <c:v>18727</c:v>
                </c:pt>
                <c:pt idx="643">
                  <c:v>15647</c:v>
                </c:pt>
                <c:pt idx="644">
                  <c:v>13808</c:v>
                </c:pt>
                <c:pt idx="645">
                  <c:v>22736</c:v>
                </c:pt>
                <c:pt idx="646">
                  <c:v>20590</c:v>
                </c:pt>
                <c:pt idx="647">
                  <c:v>17872</c:v>
                </c:pt>
                <c:pt idx="648">
                  <c:v>16362</c:v>
                </c:pt>
                <c:pt idx="649">
                  <c:v>17787</c:v>
                </c:pt>
                <c:pt idx="650">
                  <c:v>20159</c:v>
                </c:pt>
                <c:pt idx="651">
                  <c:v>17446</c:v>
                </c:pt>
                <c:pt idx="652">
                  <c:v>15895</c:v>
                </c:pt>
                <c:pt idx="653">
                  <c:v>17524</c:v>
                </c:pt>
                <c:pt idx="654">
                  <c:v>19857</c:v>
                </c:pt>
                <c:pt idx="655">
                  <c:v>17267</c:v>
                </c:pt>
                <c:pt idx="656">
                  <c:v>15913</c:v>
                </c:pt>
                <c:pt idx="657">
                  <c:v>17274</c:v>
                </c:pt>
                <c:pt idx="658">
                  <c:v>19294</c:v>
                </c:pt>
                <c:pt idx="659">
                  <c:v>16834</c:v>
                </c:pt>
                <c:pt idx="660">
                  <c:v>15544</c:v>
                </c:pt>
                <c:pt idx="661">
                  <c:v>16966</c:v>
                </c:pt>
                <c:pt idx="662">
                  <c:v>18912</c:v>
                </c:pt>
                <c:pt idx="663">
                  <c:v>16485</c:v>
                </c:pt>
                <c:pt idx="664">
                  <c:v>15065</c:v>
                </c:pt>
                <c:pt idx="665">
                  <c:v>16707</c:v>
                </c:pt>
                <c:pt idx="666">
                  <c:v>18396</c:v>
                </c:pt>
                <c:pt idx="667">
                  <c:v>16042</c:v>
                </c:pt>
                <c:pt idx="668">
                  <c:v>14709</c:v>
                </c:pt>
                <c:pt idx="669">
                  <c:v>15853</c:v>
                </c:pt>
                <c:pt idx="670">
                  <c:v>18273</c:v>
                </c:pt>
                <c:pt idx="671">
                  <c:v>15738</c:v>
                </c:pt>
                <c:pt idx="672">
                  <c:v>14374</c:v>
                </c:pt>
                <c:pt idx="673">
                  <c:v>15502</c:v>
                </c:pt>
                <c:pt idx="674">
                  <c:v>17656</c:v>
                </c:pt>
                <c:pt idx="675">
                  <c:v>15247</c:v>
                </c:pt>
                <c:pt idx="676">
                  <c:v>13810</c:v>
                </c:pt>
                <c:pt idx="677">
                  <c:v>15421</c:v>
                </c:pt>
                <c:pt idx="678">
                  <c:v>17004</c:v>
                </c:pt>
                <c:pt idx="679">
                  <c:v>14897</c:v>
                </c:pt>
                <c:pt idx="680">
                  <c:v>13262</c:v>
                </c:pt>
                <c:pt idx="681">
                  <c:v>14770</c:v>
                </c:pt>
                <c:pt idx="682">
                  <c:v>16514</c:v>
                </c:pt>
                <c:pt idx="683">
                  <c:v>14338</c:v>
                </c:pt>
                <c:pt idx="684">
                  <c:v>13059</c:v>
                </c:pt>
                <c:pt idx="685">
                  <c:v>14653</c:v>
                </c:pt>
                <c:pt idx="686">
                  <c:v>15829</c:v>
                </c:pt>
                <c:pt idx="687">
                  <c:v>14171</c:v>
                </c:pt>
                <c:pt idx="688">
                  <c:v>12671</c:v>
                </c:pt>
                <c:pt idx="689">
                  <c:v>14207</c:v>
                </c:pt>
                <c:pt idx="690">
                  <c:v>15146</c:v>
                </c:pt>
                <c:pt idx="691">
                  <c:v>13622</c:v>
                </c:pt>
                <c:pt idx="692">
                  <c:v>12315</c:v>
                </c:pt>
                <c:pt idx="693">
                  <c:v>13380</c:v>
                </c:pt>
                <c:pt idx="694">
                  <c:v>14571</c:v>
                </c:pt>
                <c:pt idx="695">
                  <c:v>13197</c:v>
                </c:pt>
                <c:pt idx="696">
                  <c:v>11961</c:v>
                </c:pt>
                <c:pt idx="697">
                  <c:v>12925</c:v>
                </c:pt>
                <c:pt idx="698">
                  <c:v>14074</c:v>
                </c:pt>
                <c:pt idx="699">
                  <c:v>12859</c:v>
                </c:pt>
                <c:pt idx="700">
                  <c:v>11804</c:v>
                </c:pt>
                <c:pt idx="701">
                  <c:v>12764</c:v>
                </c:pt>
                <c:pt idx="702">
                  <c:v>13502</c:v>
                </c:pt>
                <c:pt idx="703">
                  <c:v>12521</c:v>
                </c:pt>
                <c:pt idx="704">
                  <c:v>11238</c:v>
                </c:pt>
                <c:pt idx="705">
                  <c:v>12493</c:v>
                </c:pt>
                <c:pt idx="706">
                  <c:v>12869</c:v>
                </c:pt>
                <c:pt idx="707">
                  <c:v>12192</c:v>
                </c:pt>
                <c:pt idx="708">
                  <c:v>11117</c:v>
                </c:pt>
                <c:pt idx="709">
                  <c:v>11797</c:v>
                </c:pt>
                <c:pt idx="710">
                  <c:v>12631</c:v>
                </c:pt>
                <c:pt idx="711">
                  <c:v>11526</c:v>
                </c:pt>
                <c:pt idx="712">
                  <c:v>10546</c:v>
                </c:pt>
                <c:pt idx="713">
                  <c:v>11332</c:v>
                </c:pt>
                <c:pt idx="714">
                  <c:v>11989</c:v>
                </c:pt>
                <c:pt idx="715">
                  <c:v>11101</c:v>
                </c:pt>
                <c:pt idx="716">
                  <c:v>10410</c:v>
                </c:pt>
                <c:pt idx="717">
                  <c:v>11159</c:v>
                </c:pt>
                <c:pt idx="718">
                  <c:v>11687</c:v>
                </c:pt>
                <c:pt idx="719">
                  <c:v>10830</c:v>
                </c:pt>
                <c:pt idx="720">
                  <c:v>9895</c:v>
                </c:pt>
                <c:pt idx="721">
                  <c:v>10616</c:v>
                </c:pt>
                <c:pt idx="722">
                  <c:v>11438</c:v>
                </c:pt>
                <c:pt idx="723">
                  <c:v>10022</c:v>
                </c:pt>
                <c:pt idx="724">
                  <c:v>9461</c:v>
                </c:pt>
                <c:pt idx="725">
                  <c:v>9833</c:v>
                </c:pt>
                <c:pt idx="726">
                  <c:v>10718</c:v>
                </c:pt>
                <c:pt idx="727">
                  <c:v>9379</c:v>
                </c:pt>
                <c:pt idx="728">
                  <c:v>9114</c:v>
                </c:pt>
                <c:pt idx="729">
                  <c:v>9517</c:v>
                </c:pt>
                <c:pt idx="730">
                  <c:v>10221</c:v>
                </c:pt>
                <c:pt idx="731">
                  <c:v>9240</c:v>
                </c:pt>
                <c:pt idx="732">
                  <c:v>9102</c:v>
                </c:pt>
                <c:pt idx="733">
                  <c:v>9178</c:v>
                </c:pt>
                <c:pt idx="734">
                  <c:v>9801</c:v>
                </c:pt>
                <c:pt idx="735">
                  <c:v>9001</c:v>
                </c:pt>
                <c:pt idx="736">
                  <c:v>8637</c:v>
                </c:pt>
                <c:pt idx="737">
                  <c:v>8562</c:v>
                </c:pt>
                <c:pt idx="738">
                  <c:v>9290</c:v>
                </c:pt>
                <c:pt idx="739">
                  <c:v>8417</c:v>
                </c:pt>
                <c:pt idx="740">
                  <c:v>8336</c:v>
                </c:pt>
                <c:pt idx="741">
                  <c:v>8230</c:v>
                </c:pt>
                <c:pt idx="742">
                  <c:v>8879</c:v>
                </c:pt>
                <c:pt idx="743">
                  <c:v>7822</c:v>
                </c:pt>
                <c:pt idx="744">
                  <c:v>7777</c:v>
                </c:pt>
                <c:pt idx="745">
                  <c:v>7845</c:v>
                </c:pt>
                <c:pt idx="746">
                  <c:v>8383</c:v>
                </c:pt>
                <c:pt idx="747">
                  <c:v>7132</c:v>
                </c:pt>
                <c:pt idx="748">
                  <c:v>7545</c:v>
                </c:pt>
                <c:pt idx="749">
                  <c:v>7030</c:v>
                </c:pt>
                <c:pt idx="750">
                  <c:v>7495</c:v>
                </c:pt>
                <c:pt idx="751">
                  <c:v>6932</c:v>
                </c:pt>
                <c:pt idx="752">
                  <c:v>7412</c:v>
                </c:pt>
                <c:pt idx="753">
                  <c:v>6823</c:v>
                </c:pt>
                <c:pt idx="754">
                  <c:v>7257</c:v>
                </c:pt>
                <c:pt idx="755">
                  <c:v>6723</c:v>
                </c:pt>
                <c:pt idx="756">
                  <c:v>7212</c:v>
                </c:pt>
                <c:pt idx="757">
                  <c:v>6646</c:v>
                </c:pt>
                <c:pt idx="758">
                  <c:v>7115</c:v>
                </c:pt>
                <c:pt idx="759">
                  <c:v>6564</c:v>
                </c:pt>
                <c:pt idx="760">
                  <c:v>7052</c:v>
                </c:pt>
                <c:pt idx="761">
                  <c:v>6475</c:v>
                </c:pt>
                <c:pt idx="762">
                  <c:v>6898</c:v>
                </c:pt>
                <c:pt idx="763">
                  <c:v>6407</c:v>
                </c:pt>
                <c:pt idx="764">
                  <c:v>6814</c:v>
                </c:pt>
                <c:pt idx="765">
                  <c:v>6311</c:v>
                </c:pt>
                <c:pt idx="766">
                  <c:v>6695</c:v>
                </c:pt>
                <c:pt idx="767">
                  <c:v>6251</c:v>
                </c:pt>
                <c:pt idx="768">
                  <c:v>6632</c:v>
                </c:pt>
                <c:pt idx="769">
                  <c:v>6203</c:v>
                </c:pt>
                <c:pt idx="770">
                  <c:v>6542</c:v>
                </c:pt>
                <c:pt idx="771">
                  <c:v>6202</c:v>
                </c:pt>
                <c:pt idx="772">
                  <c:v>272212</c:v>
                </c:pt>
                <c:pt idx="773">
                  <c:v>479867</c:v>
                </c:pt>
                <c:pt idx="774">
                  <c:v>429315</c:v>
                </c:pt>
                <c:pt idx="775">
                  <c:v>8338</c:v>
                </c:pt>
                <c:pt idx="776">
                  <c:v>14074</c:v>
                </c:pt>
                <c:pt idx="777">
                  <c:v>84346</c:v>
                </c:pt>
                <c:pt idx="778">
                  <c:v>42155</c:v>
                </c:pt>
                <c:pt idx="779">
                  <c:v>71345</c:v>
                </c:pt>
                <c:pt idx="780">
                  <c:v>54938</c:v>
                </c:pt>
                <c:pt idx="781">
                  <c:v>16070</c:v>
                </c:pt>
                <c:pt idx="782">
                  <c:v>84443</c:v>
                </c:pt>
                <c:pt idx="783">
                  <c:v>42166</c:v>
                </c:pt>
                <c:pt idx="784">
                  <c:v>68954</c:v>
                </c:pt>
                <c:pt idx="785">
                  <c:v>51370</c:v>
                </c:pt>
                <c:pt idx="786">
                  <c:v>16235</c:v>
                </c:pt>
                <c:pt idx="787">
                  <c:v>84327</c:v>
                </c:pt>
                <c:pt idx="788">
                  <c:v>42165</c:v>
                </c:pt>
                <c:pt idx="789">
                  <c:v>68950</c:v>
                </c:pt>
                <c:pt idx="790">
                  <c:v>51380</c:v>
                </c:pt>
                <c:pt idx="791">
                  <c:v>16254</c:v>
                </c:pt>
                <c:pt idx="792">
                  <c:v>84721</c:v>
                </c:pt>
                <c:pt idx="793">
                  <c:v>42160</c:v>
                </c:pt>
                <c:pt idx="794">
                  <c:v>68733</c:v>
                </c:pt>
                <c:pt idx="795">
                  <c:v>51441</c:v>
                </c:pt>
                <c:pt idx="796">
                  <c:v>16223</c:v>
                </c:pt>
                <c:pt idx="797">
                  <c:v>84665</c:v>
                </c:pt>
                <c:pt idx="798">
                  <c:v>42160</c:v>
                </c:pt>
                <c:pt idx="799">
                  <c:v>68333</c:v>
                </c:pt>
                <c:pt idx="800">
                  <c:v>51520</c:v>
                </c:pt>
                <c:pt idx="801">
                  <c:v>16207</c:v>
                </c:pt>
                <c:pt idx="802">
                  <c:v>84613</c:v>
                </c:pt>
                <c:pt idx="803">
                  <c:v>42160</c:v>
                </c:pt>
                <c:pt idx="804">
                  <c:v>68521</c:v>
                </c:pt>
                <c:pt idx="805">
                  <c:v>51710</c:v>
                </c:pt>
                <c:pt idx="806">
                  <c:v>16215</c:v>
                </c:pt>
                <c:pt idx="807">
                  <c:v>84678</c:v>
                </c:pt>
                <c:pt idx="808">
                  <c:v>42119</c:v>
                </c:pt>
                <c:pt idx="809">
                  <c:v>68437</c:v>
                </c:pt>
                <c:pt idx="810">
                  <c:v>51696</c:v>
                </c:pt>
                <c:pt idx="811">
                  <c:v>16161</c:v>
                </c:pt>
                <c:pt idx="812">
                  <c:v>84449</c:v>
                </c:pt>
                <c:pt idx="813">
                  <c:v>42141</c:v>
                </c:pt>
                <c:pt idx="814">
                  <c:v>68573</c:v>
                </c:pt>
                <c:pt idx="815">
                  <c:v>51468</c:v>
                </c:pt>
                <c:pt idx="816">
                  <c:v>16303</c:v>
                </c:pt>
                <c:pt idx="817">
                  <c:v>84440</c:v>
                </c:pt>
                <c:pt idx="818">
                  <c:v>42147</c:v>
                </c:pt>
                <c:pt idx="819">
                  <c:v>67425</c:v>
                </c:pt>
                <c:pt idx="820">
                  <c:v>52590</c:v>
                </c:pt>
                <c:pt idx="821">
                  <c:v>16218</c:v>
                </c:pt>
                <c:pt idx="822">
                  <c:v>84461</c:v>
                </c:pt>
                <c:pt idx="823">
                  <c:v>42151</c:v>
                </c:pt>
                <c:pt idx="824">
                  <c:v>68093</c:v>
                </c:pt>
                <c:pt idx="825">
                  <c:v>52669</c:v>
                </c:pt>
                <c:pt idx="826">
                  <c:v>16193</c:v>
                </c:pt>
                <c:pt idx="827">
                  <c:v>84340</c:v>
                </c:pt>
                <c:pt idx="828">
                  <c:v>42132</c:v>
                </c:pt>
                <c:pt idx="829">
                  <c:v>68708</c:v>
                </c:pt>
                <c:pt idx="830">
                  <c:v>51615</c:v>
                </c:pt>
                <c:pt idx="831">
                  <c:v>16193</c:v>
                </c:pt>
                <c:pt idx="832">
                  <c:v>84360</c:v>
                </c:pt>
                <c:pt idx="833">
                  <c:v>42187</c:v>
                </c:pt>
                <c:pt idx="834">
                  <c:v>69224</c:v>
                </c:pt>
                <c:pt idx="835">
                  <c:v>50889</c:v>
                </c:pt>
                <c:pt idx="836">
                  <c:v>16189</c:v>
                </c:pt>
                <c:pt idx="837">
                  <c:v>84423</c:v>
                </c:pt>
                <c:pt idx="838">
                  <c:v>42158</c:v>
                </c:pt>
                <c:pt idx="839">
                  <c:v>66838</c:v>
                </c:pt>
                <c:pt idx="840">
                  <c:v>52271</c:v>
                </c:pt>
                <c:pt idx="841">
                  <c:v>16203</c:v>
                </c:pt>
                <c:pt idx="842">
                  <c:v>84769</c:v>
                </c:pt>
                <c:pt idx="843">
                  <c:v>42165</c:v>
                </c:pt>
                <c:pt idx="844">
                  <c:v>67258</c:v>
                </c:pt>
                <c:pt idx="845">
                  <c:v>51677</c:v>
                </c:pt>
                <c:pt idx="846">
                  <c:v>16246</c:v>
                </c:pt>
                <c:pt idx="847">
                  <c:v>84264</c:v>
                </c:pt>
                <c:pt idx="848">
                  <c:v>42187</c:v>
                </c:pt>
                <c:pt idx="849">
                  <c:v>68143</c:v>
                </c:pt>
                <c:pt idx="850">
                  <c:v>50043</c:v>
                </c:pt>
                <c:pt idx="851">
                  <c:v>16150</c:v>
                </c:pt>
                <c:pt idx="852">
                  <c:v>84663</c:v>
                </c:pt>
                <c:pt idx="853">
                  <c:v>42151</c:v>
                </c:pt>
                <c:pt idx="854">
                  <c:v>68356</c:v>
                </c:pt>
                <c:pt idx="855">
                  <c:v>52129</c:v>
                </c:pt>
                <c:pt idx="856">
                  <c:v>16148</c:v>
                </c:pt>
                <c:pt idx="857">
                  <c:v>84447</c:v>
                </c:pt>
                <c:pt idx="858">
                  <c:v>42160</c:v>
                </c:pt>
                <c:pt idx="859">
                  <c:v>68139</c:v>
                </c:pt>
                <c:pt idx="860">
                  <c:v>52580</c:v>
                </c:pt>
                <c:pt idx="861">
                  <c:v>16249</c:v>
                </c:pt>
                <c:pt idx="862">
                  <c:v>84140</c:v>
                </c:pt>
                <c:pt idx="863">
                  <c:v>42151</c:v>
                </c:pt>
                <c:pt idx="864">
                  <c:v>67173</c:v>
                </c:pt>
                <c:pt idx="865">
                  <c:v>51715</c:v>
                </c:pt>
                <c:pt idx="866">
                  <c:v>16139</c:v>
                </c:pt>
                <c:pt idx="867">
                  <c:v>84526</c:v>
                </c:pt>
                <c:pt idx="868">
                  <c:v>42155</c:v>
                </c:pt>
                <c:pt idx="869">
                  <c:v>68866</c:v>
                </c:pt>
                <c:pt idx="870">
                  <c:v>51863</c:v>
                </c:pt>
                <c:pt idx="871">
                  <c:v>16226</c:v>
                </c:pt>
                <c:pt idx="872">
                  <c:v>84469</c:v>
                </c:pt>
                <c:pt idx="873">
                  <c:v>42145</c:v>
                </c:pt>
                <c:pt idx="874">
                  <c:v>67160</c:v>
                </c:pt>
                <c:pt idx="875">
                  <c:v>51485</c:v>
                </c:pt>
                <c:pt idx="876">
                  <c:v>16174</c:v>
                </c:pt>
                <c:pt idx="877">
                  <c:v>84469</c:v>
                </c:pt>
                <c:pt idx="878">
                  <c:v>42166</c:v>
                </c:pt>
                <c:pt idx="879">
                  <c:v>68788</c:v>
                </c:pt>
                <c:pt idx="880">
                  <c:v>52123</c:v>
                </c:pt>
                <c:pt idx="881">
                  <c:v>16135</c:v>
                </c:pt>
                <c:pt idx="882">
                  <c:v>84447</c:v>
                </c:pt>
                <c:pt idx="883">
                  <c:v>42141</c:v>
                </c:pt>
                <c:pt idx="884">
                  <c:v>68407</c:v>
                </c:pt>
                <c:pt idx="885">
                  <c:v>52004</c:v>
                </c:pt>
                <c:pt idx="886">
                  <c:v>16257</c:v>
                </c:pt>
                <c:pt idx="887">
                  <c:v>84640</c:v>
                </c:pt>
                <c:pt idx="888">
                  <c:v>42138</c:v>
                </c:pt>
                <c:pt idx="889">
                  <c:v>66111</c:v>
                </c:pt>
                <c:pt idx="890">
                  <c:v>51446</c:v>
                </c:pt>
                <c:pt idx="891">
                  <c:v>16253</c:v>
                </c:pt>
                <c:pt idx="892">
                  <c:v>84476</c:v>
                </c:pt>
                <c:pt idx="893">
                  <c:v>42160</c:v>
                </c:pt>
                <c:pt idx="894">
                  <c:v>69069</c:v>
                </c:pt>
                <c:pt idx="895">
                  <c:v>51328</c:v>
                </c:pt>
                <c:pt idx="896">
                  <c:v>16288</c:v>
                </c:pt>
                <c:pt idx="897">
                  <c:v>84500</c:v>
                </c:pt>
                <c:pt idx="898">
                  <c:v>42119</c:v>
                </c:pt>
                <c:pt idx="899">
                  <c:v>67470</c:v>
                </c:pt>
                <c:pt idx="900">
                  <c:v>50819</c:v>
                </c:pt>
                <c:pt idx="901">
                  <c:v>16134</c:v>
                </c:pt>
                <c:pt idx="902">
                  <c:v>84597</c:v>
                </c:pt>
                <c:pt idx="903">
                  <c:v>42165</c:v>
                </c:pt>
                <c:pt idx="904">
                  <c:v>67501</c:v>
                </c:pt>
                <c:pt idx="905">
                  <c:v>52270</c:v>
                </c:pt>
                <c:pt idx="906">
                  <c:v>16219</c:v>
                </c:pt>
                <c:pt idx="907">
                  <c:v>84697</c:v>
                </c:pt>
                <c:pt idx="908">
                  <c:v>42172</c:v>
                </c:pt>
                <c:pt idx="909">
                  <c:v>67309</c:v>
                </c:pt>
                <c:pt idx="910">
                  <c:v>51332</c:v>
                </c:pt>
                <c:pt idx="911">
                  <c:v>16252</c:v>
                </c:pt>
                <c:pt idx="912">
                  <c:v>84715</c:v>
                </c:pt>
                <c:pt idx="913">
                  <c:v>42160</c:v>
                </c:pt>
                <c:pt idx="914">
                  <c:v>67257</c:v>
                </c:pt>
                <c:pt idx="915">
                  <c:v>51217</c:v>
                </c:pt>
                <c:pt idx="916">
                  <c:v>16211</c:v>
                </c:pt>
                <c:pt idx="917">
                  <c:v>84116</c:v>
                </c:pt>
                <c:pt idx="918">
                  <c:v>42190</c:v>
                </c:pt>
                <c:pt idx="919">
                  <c:v>68793</c:v>
                </c:pt>
                <c:pt idx="920">
                  <c:v>51979</c:v>
                </c:pt>
                <c:pt idx="921">
                  <c:v>16278</c:v>
                </c:pt>
                <c:pt idx="922">
                  <c:v>84279</c:v>
                </c:pt>
                <c:pt idx="923">
                  <c:v>42158</c:v>
                </c:pt>
                <c:pt idx="924">
                  <c:v>68538</c:v>
                </c:pt>
                <c:pt idx="925">
                  <c:v>51844</c:v>
                </c:pt>
                <c:pt idx="926">
                  <c:v>16147</c:v>
                </c:pt>
                <c:pt idx="927">
                  <c:v>84355</c:v>
                </c:pt>
                <c:pt idx="928">
                  <c:v>42171</c:v>
                </c:pt>
                <c:pt idx="929">
                  <c:v>68821</c:v>
                </c:pt>
                <c:pt idx="930">
                  <c:v>51225</c:v>
                </c:pt>
                <c:pt idx="931">
                  <c:v>16272</c:v>
                </c:pt>
                <c:pt idx="932">
                  <c:v>84483</c:v>
                </c:pt>
                <c:pt idx="933">
                  <c:v>42173</c:v>
                </c:pt>
                <c:pt idx="934">
                  <c:v>67255</c:v>
                </c:pt>
                <c:pt idx="935">
                  <c:v>50344</c:v>
                </c:pt>
                <c:pt idx="936">
                  <c:v>16270</c:v>
                </c:pt>
                <c:pt idx="937">
                  <c:v>84845</c:v>
                </c:pt>
                <c:pt idx="938">
                  <c:v>42141</c:v>
                </c:pt>
                <c:pt idx="939">
                  <c:v>67749</c:v>
                </c:pt>
                <c:pt idx="940">
                  <c:v>51542</c:v>
                </c:pt>
                <c:pt idx="941">
                  <c:v>16193</c:v>
                </c:pt>
                <c:pt idx="942">
                  <c:v>84327</c:v>
                </c:pt>
                <c:pt idx="943">
                  <c:v>42172</c:v>
                </c:pt>
                <c:pt idx="944">
                  <c:v>66833</c:v>
                </c:pt>
                <c:pt idx="945">
                  <c:v>50688</c:v>
                </c:pt>
                <c:pt idx="946">
                  <c:v>16144</c:v>
                </c:pt>
                <c:pt idx="947">
                  <c:v>84411</c:v>
                </c:pt>
                <c:pt idx="948">
                  <c:v>42174</c:v>
                </c:pt>
                <c:pt idx="949">
                  <c:v>70456</c:v>
                </c:pt>
                <c:pt idx="950">
                  <c:v>51429</c:v>
                </c:pt>
                <c:pt idx="951">
                  <c:v>16184</c:v>
                </c:pt>
                <c:pt idx="952">
                  <c:v>84580</c:v>
                </c:pt>
                <c:pt idx="953">
                  <c:v>42171</c:v>
                </c:pt>
                <c:pt idx="954">
                  <c:v>67830</c:v>
                </c:pt>
                <c:pt idx="955">
                  <c:v>51239</c:v>
                </c:pt>
                <c:pt idx="956">
                  <c:v>16224</c:v>
                </c:pt>
                <c:pt idx="957">
                  <c:v>84629</c:v>
                </c:pt>
                <c:pt idx="958">
                  <c:v>42141</c:v>
                </c:pt>
                <c:pt idx="959">
                  <c:v>67735</c:v>
                </c:pt>
                <c:pt idx="960">
                  <c:v>51627</c:v>
                </c:pt>
                <c:pt idx="961">
                  <c:v>16220</c:v>
                </c:pt>
                <c:pt idx="962">
                  <c:v>84564</c:v>
                </c:pt>
                <c:pt idx="963">
                  <c:v>42173</c:v>
                </c:pt>
                <c:pt idx="964">
                  <c:v>68944</c:v>
                </c:pt>
                <c:pt idx="965">
                  <c:v>52104</c:v>
                </c:pt>
                <c:pt idx="966">
                  <c:v>16222</c:v>
                </c:pt>
                <c:pt idx="967">
                  <c:v>84645</c:v>
                </c:pt>
                <c:pt idx="968">
                  <c:v>42151</c:v>
                </c:pt>
                <c:pt idx="969">
                  <c:v>69145</c:v>
                </c:pt>
                <c:pt idx="970">
                  <c:v>51643</c:v>
                </c:pt>
                <c:pt idx="971">
                  <c:v>16229</c:v>
                </c:pt>
                <c:pt idx="972">
                  <c:v>84405</c:v>
                </c:pt>
                <c:pt idx="973">
                  <c:v>42162</c:v>
                </c:pt>
                <c:pt idx="974">
                  <c:v>67069</c:v>
                </c:pt>
                <c:pt idx="975">
                  <c:v>50994</c:v>
                </c:pt>
                <c:pt idx="976">
                  <c:v>16206</c:v>
                </c:pt>
                <c:pt idx="977">
                  <c:v>84659</c:v>
                </c:pt>
                <c:pt idx="978">
                  <c:v>42174</c:v>
                </c:pt>
                <c:pt idx="979">
                  <c:v>67969</c:v>
                </c:pt>
                <c:pt idx="980">
                  <c:v>51679</c:v>
                </c:pt>
                <c:pt idx="981">
                  <c:v>16200</c:v>
                </c:pt>
                <c:pt idx="982">
                  <c:v>84453</c:v>
                </c:pt>
                <c:pt idx="983">
                  <c:v>42138</c:v>
                </c:pt>
                <c:pt idx="984">
                  <c:v>67743</c:v>
                </c:pt>
                <c:pt idx="985">
                  <c:v>51497</c:v>
                </c:pt>
                <c:pt idx="986">
                  <c:v>16188</c:v>
                </c:pt>
                <c:pt idx="987">
                  <c:v>84375</c:v>
                </c:pt>
                <c:pt idx="988">
                  <c:v>42158</c:v>
                </c:pt>
                <c:pt idx="989">
                  <c:v>68598</c:v>
                </c:pt>
                <c:pt idx="990">
                  <c:v>51341</c:v>
                </c:pt>
                <c:pt idx="991">
                  <c:v>16220</c:v>
                </c:pt>
                <c:pt idx="992">
                  <c:v>84477</c:v>
                </c:pt>
                <c:pt idx="993">
                  <c:v>42187</c:v>
                </c:pt>
                <c:pt idx="994">
                  <c:v>69377</c:v>
                </c:pt>
                <c:pt idx="995">
                  <c:v>52052</c:v>
                </c:pt>
                <c:pt idx="996">
                  <c:v>16299</c:v>
                </c:pt>
                <c:pt idx="997">
                  <c:v>84943</c:v>
                </c:pt>
                <c:pt idx="998">
                  <c:v>42135</c:v>
                </c:pt>
                <c:pt idx="999">
                  <c:v>67889</c:v>
                </c:pt>
                <c:pt idx="1000">
                  <c:v>51220</c:v>
                </c:pt>
                <c:pt idx="1001">
                  <c:v>16283</c:v>
                </c:pt>
                <c:pt idx="1002">
                  <c:v>84625</c:v>
                </c:pt>
                <c:pt idx="1003">
                  <c:v>42145</c:v>
                </c:pt>
                <c:pt idx="1004">
                  <c:v>67948</c:v>
                </c:pt>
                <c:pt idx="1005">
                  <c:v>51790</c:v>
                </c:pt>
                <c:pt idx="1006">
                  <c:v>16253</c:v>
                </c:pt>
                <c:pt idx="1007">
                  <c:v>84501</c:v>
                </c:pt>
                <c:pt idx="1008">
                  <c:v>42168</c:v>
                </c:pt>
                <c:pt idx="1009">
                  <c:v>67562</c:v>
                </c:pt>
                <c:pt idx="1010">
                  <c:v>52470</c:v>
                </c:pt>
                <c:pt idx="1011">
                  <c:v>16292</c:v>
                </c:pt>
                <c:pt idx="1012">
                  <c:v>84024</c:v>
                </c:pt>
                <c:pt idx="1013">
                  <c:v>42158</c:v>
                </c:pt>
                <c:pt idx="1014">
                  <c:v>67289</c:v>
                </c:pt>
                <c:pt idx="1015">
                  <c:v>51296</c:v>
                </c:pt>
                <c:pt idx="1016">
                  <c:v>16193</c:v>
                </c:pt>
                <c:pt idx="1017">
                  <c:v>84871</c:v>
                </c:pt>
                <c:pt idx="1018">
                  <c:v>42135</c:v>
                </c:pt>
                <c:pt idx="1019">
                  <c:v>67849</c:v>
                </c:pt>
                <c:pt idx="1020">
                  <c:v>52952</c:v>
                </c:pt>
                <c:pt idx="1021">
                  <c:v>16205</c:v>
                </c:pt>
                <c:pt idx="1022">
                  <c:v>83928</c:v>
                </c:pt>
                <c:pt idx="1023">
                  <c:v>42166</c:v>
                </c:pt>
                <c:pt idx="1024">
                  <c:v>67716</c:v>
                </c:pt>
                <c:pt idx="1025">
                  <c:v>52593</c:v>
                </c:pt>
                <c:pt idx="1026">
                  <c:v>16282</c:v>
                </c:pt>
                <c:pt idx="1027">
                  <c:v>84087</c:v>
                </c:pt>
                <c:pt idx="1028">
                  <c:v>42150</c:v>
                </c:pt>
                <c:pt idx="1029">
                  <c:v>68996</c:v>
                </c:pt>
                <c:pt idx="1030">
                  <c:v>51478</c:v>
                </c:pt>
                <c:pt idx="1031">
                  <c:v>16252</c:v>
                </c:pt>
                <c:pt idx="1032">
                  <c:v>84826</c:v>
                </c:pt>
                <c:pt idx="1033">
                  <c:v>42162</c:v>
                </c:pt>
                <c:pt idx="1034">
                  <c:v>67396</c:v>
                </c:pt>
                <c:pt idx="1035">
                  <c:v>51961</c:v>
                </c:pt>
                <c:pt idx="1036">
                  <c:v>16166</c:v>
                </c:pt>
                <c:pt idx="1037">
                  <c:v>84925</c:v>
                </c:pt>
                <c:pt idx="1038">
                  <c:v>42141</c:v>
                </c:pt>
                <c:pt idx="1039">
                  <c:v>69400</c:v>
                </c:pt>
                <c:pt idx="1040">
                  <c:v>51363</c:v>
                </c:pt>
                <c:pt idx="1041">
                  <c:v>16167</c:v>
                </c:pt>
                <c:pt idx="1042">
                  <c:v>84552</c:v>
                </c:pt>
                <c:pt idx="1043">
                  <c:v>42155</c:v>
                </c:pt>
                <c:pt idx="1044">
                  <c:v>68055</c:v>
                </c:pt>
                <c:pt idx="1045">
                  <c:v>53009</c:v>
                </c:pt>
                <c:pt idx="1046">
                  <c:v>16171</c:v>
                </c:pt>
                <c:pt idx="1047">
                  <c:v>84556</c:v>
                </c:pt>
                <c:pt idx="1048">
                  <c:v>42172</c:v>
                </c:pt>
                <c:pt idx="1049">
                  <c:v>67164</c:v>
                </c:pt>
                <c:pt idx="1050">
                  <c:v>51578</c:v>
                </c:pt>
                <c:pt idx="1051">
                  <c:v>16092</c:v>
                </c:pt>
                <c:pt idx="1052">
                  <c:v>84487</c:v>
                </c:pt>
                <c:pt idx="1053">
                  <c:v>42165</c:v>
                </c:pt>
                <c:pt idx="1054">
                  <c:v>68840</c:v>
                </c:pt>
                <c:pt idx="1055">
                  <c:v>52490</c:v>
                </c:pt>
                <c:pt idx="1056">
                  <c:v>16172</c:v>
                </c:pt>
                <c:pt idx="1057">
                  <c:v>84077</c:v>
                </c:pt>
                <c:pt idx="1058">
                  <c:v>42162</c:v>
                </c:pt>
                <c:pt idx="1059">
                  <c:v>68444</c:v>
                </c:pt>
                <c:pt idx="1060">
                  <c:v>51476</c:v>
                </c:pt>
                <c:pt idx="1061">
                  <c:v>16173</c:v>
                </c:pt>
                <c:pt idx="1062">
                  <c:v>84625</c:v>
                </c:pt>
                <c:pt idx="1063">
                  <c:v>42150</c:v>
                </c:pt>
                <c:pt idx="1064">
                  <c:v>67677</c:v>
                </c:pt>
                <c:pt idx="1065">
                  <c:v>51368</c:v>
                </c:pt>
                <c:pt idx="1066">
                  <c:v>16181</c:v>
                </c:pt>
                <c:pt idx="1067">
                  <c:v>84711</c:v>
                </c:pt>
                <c:pt idx="1068">
                  <c:v>42150</c:v>
                </c:pt>
                <c:pt idx="1069">
                  <c:v>69373</c:v>
                </c:pt>
                <c:pt idx="1070">
                  <c:v>51942</c:v>
                </c:pt>
                <c:pt idx="1071">
                  <c:v>16265</c:v>
                </c:pt>
                <c:pt idx="1072">
                  <c:v>84279</c:v>
                </c:pt>
                <c:pt idx="1073">
                  <c:v>42160</c:v>
                </c:pt>
                <c:pt idx="1074">
                  <c:v>68153</c:v>
                </c:pt>
                <c:pt idx="1075">
                  <c:v>51430</c:v>
                </c:pt>
                <c:pt idx="1076">
                  <c:v>16274</c:v>
                </c:pt>
                <c:pt idx="1077">
                  <c:v>84345</c:v>
                </c:pt>
                <c:pt idx="1078">
                  <c:v>42145</c:v>
                </c:pt>
                <c:pt idx="1079">
                  <c:v>68248</c:v>
                </c:pt>
                <c:pt idx="1080">
                  <c:v>51418</c:v>
                </c:pt>
                <c:pt idx="1081">
                  <c:v>16335</c:v>
                </c:pt>
                <c:pt idx="1082">
                  <c:v>84618</c:v>
                </c:pt>
                <c:pt idx="1083">
                  <c:v>42187</c:v>
                </c:pt>
                <c:pt idx="1084">
                  <c:v>69067</c:v>
                </c:pt>
                <c:pt idx="1085">
                  <c:v>51375</c:v>
                </c:pt>
                <c:pt idx="1086">
                  <c:v>16184</c:v>
                </c:pt>
                <c:pt idx="1087">
                  <c:v>84435</c:v>
                </c:pt>
                <c:pt idx="1088">
                  <c:v>42187</c:v>
                </c:pt>
                <c:pt idx="1089">
                  <c:v>68059</c:v>
                </c:pt>
                <c:pt idx="1090">
                  <c:v>52712</c:v>
                </c:pt>
                <c:pt idx="1091">
                  <c:v>16179</c:v>
                </c:pt>
                <c:pt idx="1092">
                  <c:v>84455</c:v>
                </c:pt>
                <c:pt idx="1093">
                  <c:v>42162</c:v>
                </c:pt>
                <c:pt idx="1094">
                  <c:v>69010</c:v>
                </c:pt>
                <c:pt idx="1095">
                  <c:v>51984</c:v>
                </c:pt>
                <c:pt idx="1096">
                  <c:v>16191</c:v>
                </c:pt>
                <c:pt idx="1097">
                  <c:v>84647</c:v>
                </c:pt>
                <c:pt idx="1098">
                  <c:v>42165</c:v>
                </c:pt>
                <c:pt idx="1099">
                  <c:v>68314</c:v>
                </c:pt>
                <c:pt idx="1100">
                  <c:v>50611</c:v>
                </c:pt>
                <c:pt idx="1101">
                  <c:v>16195</c:v>
                </c:pt>
                <c:pt idx="1102">
                  <c:v>84603</c:v>
                </c:pt>
                <c:pt idx="1103">
                  <c:v>42132</c:v>
                </c:pt>
                <c:pt idx="1104">
                  <c:v>69088</c:v>
                </c:pt>
                <c:pt idx="1105">
                  <c:v>52311</c:v>
                </c:pt>
                <c:pt idx="1106">
                  <c:v>16154</c:v>
                </c:pt>
                <c:pt idx="1107">
                  <c:v>84685</c:v>
                </c:pt>
                <c:pt idx="1108">
                  <c:v>42155</c:v>
                </c:pt>
                <c:pt idx="1109">
                  <c:v>67290</c:v>
                </c:pt>
                <c:pt idx="1110">
                  <c:v>51210</c:v>
                </c:pt>
                <c:pt idx="1111">
                  <c:v>16210</c:v>
                </c:pt>
                <c:pt idx="1112">
                  <c:v>84922</c:v>
                </c:pt>
                <c:pt idx="1113">
                  <c:v>42160</c:v>
                </c:pt>
                <c:pt idx="1114">
                  <c:v>69446</c:v>
                </c:pt>
                <c:pt idx="1115">
                  <c:v>51993</c:v>
                </c:pt>
                <c:pt idx="1116">
                  <c:v>16266</c:v>
                </c:pt>
                <c:pt idx="1117">
                  <c:v>84550</c:v>
                </c:pt>
                <c:pt idx="1118">
                  <c:v>42174</c:v>
                </c:pt>
                <c:pt idx="1119">
                  <c:v>67862</c:v>
                </c:pt>
                <c:pt idx="1120">
                  <c:v>51288</c:v>
                </c:pt>
                <c:pt idx="1121">
                  <c:v>16173</c:v>
                </c:pt>
                <c:pt idx="1122">
                  <c:v>84642</c:v>
                </c:pt>
                <c:pt idx="1123">
                  <c:v>42174</c:v>
                </c:pt>
                <c:pt idx="1124">
                  <c:v>68897</c:v>
                </c:pt>
                <c:pt idx="1125">
                  <c:v>52135</c:v>
                </c:pt>
                <c:pt idx="1126">
                  <c:v>16165</c:v>
                </c:pt>
                <c:pt idx="1127">
                  <c:v>84375</c:v>
                </c:pt>
                <c:pt idx="1128">
                  <c:v>42153</c:v>
                </c:pt>
                <c:pt idx="1129">
                  <c:v>69043</c:v>
                </c:pt>
                <c:pt idx="1130">
                  <c:v>52073</c:v>
                </c:pt>
                <c:pt idx="1131">
                  <c:v>16173</c:v>
                </c:pt>
                <c:pt idx="1132">
                  <c:v>84502</c:v>
                </c:pt>
                <c:pt idx="1133">
                  <c:v>42172</c:v>
                </c:pt>
                <c:pt idx="1134">
                  <c:v>68657</c:v>
                </c:pt>
                <c:pt idx="1135">
                  <c:v>52438</c:v>
                </c:pt>
                <c:pt idx="1136">
                  <c:v>16304</c:v>
                </c:pt>
                <c:pt idx="1137">
                  <c:v>84495</c:v>
                </c:pt>
                <c:pt idx="1138">
                  <c:v>42162</c:v>
                </c:pt>
                <c:pt idx="1139">
                  <c:v>68767</c:v>
                </c:pt>
                <c:pt idx="1140">
                  <c:v>51425</c:v>
                </c:pt>
                <c:pt idx="1141">
                  <c:v>16209</c:v>
                </c:pt>
                <c:pt idx="1142">
                  <c:v>84605</c:v>
                </c:pt>
                <c:pt idx="1143">
                  <c:v>42158</c:v>
                </c:pt>
                <c:pt idx="1144">
                  <c:v>69391</c:v>
                </c:pt>
                <c:pt idx="1145">
                  <c:v>51768</c:v>
                </c:pt>
                <c:pt idx="1146">
                  <c:v>16324</c:v>
                </c:pt>
                <c:pt idx="1147">
                  <c:v>84471</c:v>
                </c:pt>
                <c:pt idx="1148">
                  <c:v>42158</c:v>
                </c:pt>
                <c:pt idx="1149">
                  <c:v>67889</c:v>
                </c:pt>
                <c:pt idx="1150">
                  <c:v>52168</c:v>
                </c:pt>
                <c:pt idx="1151">
                  <c:v>16315</c:v>
                </c:pt>
                <c:pt idx="1152">
                  <c:v>84567</c:v>
                </c:pt>
                <c:pt idx="1153">
                  <c:v>42141</c:v>
                </c:pt>
                <c:pt idx="1154">
                  <c:v>68670</c:v>
                </c:pt>
                <c:pt idx="1155">
                  <c:v>51882</c:v>
                </c:pt>
                <c:pt idx="1156">
                  <c:v>16255</c:v>
                </c:pt>
                <c:pt idx="1157">
                  <c:v>84696</c:v>
                </c:pt>
                <c:pt idx="1158">
                  <c:v>42138</c:v>
                </c:pt>
                <c:pt idx="1159">
                  <c:v>69249</c:v>
                </c:pt>
                <c:pt idx="1160">
                  <c:v>52714</c:v>
                </c:pt>
                <c:pt idx="1161">
                  <c:v>16226</c:v>
                </c:pt>
                <c:pt idx="1162">
                  <c:v>84604</c:v>
                </c:pt>
                <c:pt idx="1163">
                  <c:v>42173</c:v>
                </c:pt>
                <c:pt idx="1164">
                  <c:v>67928</c:v>
                </c:pt>
                <c:pt idx="1165">
                  <c:v>51700</c:v>
                </c:pt>
                <c:pt idx="1166">
                  <c:v>16220</c:v>
                </c:pt>
                <c:pt idx="1167">
                  <c:v>84430</c:v>
                </c:pt>
                <c:pt idx="1168">
                  <c:v>42141</c:v>
                </c:pt>
                <c:pt idx="1169">
                  <c:v>68292</c:v>
                </c:pt>
                <c:pt idx="1170">
                  <c:v>51373</c:v>
                </c:pt>
                <c:pt idx="1171">
                  <c:v>16197</c:v>
                </c:pt>
                <c:pt idx="1172">
                  <c:v>84514</c:v>
                </c:pt>
                <c:pt idx="1173">
                  <c:v>42166</c:v>
                </c:pt>
                <c:pt idx="1174">
                  <c:v>68658</c:v>
                </c:pt>
                <c:pt idx="1175">
                  <c:v>51076</c:v>
                </c:pt>
                <c:pt idx="1176">
                  <c:v>16248</c:v>
                </c:pt>
                <c:pt idx="1177">
                  <c:v>84366</c:v>
                </c:pt>
                <c:pt idx="1178">
                  <c:v>42150</c:v>
                </c:pt>
                <c:pt idx="1179">
                  <c:v>67898</c:v>
                </c:pt>
                <c:pt idx="1180">
                  <c:v>51882</c:v>
                </c:pt>
                <c:pt idx="1181">
                  <c:v>16229</c:v>
                </c:pt>
                <c:pt idx="1182">
                  <c:v>84467</c:v>
                </c:pt>
                <c:pt idx="1183">
                  <c:v>42135</c:v>
                </c:pt>
                <c:pt idx="1184">
                  <c:v>69003</c:v>
                </c:pt>
                <c:pt idx="1185">
                  <c:v>52005</c:v>
                </c:pt>
                <c:pt idx="1186">
                  <c:v>16237</c:v>
                </c:pt>
                <c:pt idx="1187">
                  <c:v>84651</c:v>
                </c:pt>
                <c:pt idx="1188">
                  <c:v>42174</c:v>
                </c:pt>
                <c:pt idx="1189">
                  <c:v>69561</c:v>
                </c:pt>
                <c:pt idx="1190">
                  <c:v>51876</c:v>
                </c:pt>
                <c:pt idx="1191">
                  <c:v>16221</c:v>
                </c:pt>
                <c:pt idx="1192">
                  <c:v>84390</c:v>
                </c:pt>
                <c:pt idx="1193">
                  <c:v>42165</c:v>
                </c:pt>
                <c:pt idx="1194">
                  <c:v>68884</c:v>
                </c:pt>
                <c:pt idx="1195">
                  <c:v>51758</c:v>
                </c:pt>
                <c:pt idx="1196">
                  <c:v>16249</c:v>
                </c:pt>
                <c:pt idx="1197">
                  <c:v>84208</c:v>
                </c:pt>
                <c:pt idx="1198">
                  <c:v>42163</c:v>
                </c:pt>
                <c:pt idx="1199">
                  <c:v>68182</c:v>
                </c:pt>
                <c:pt idx="1200">
                  <c:v>51058</c:v>
                </c:pt>
                <c:pt idx="1201">
                  <c:v>16290</c:v>
                </c:pt>
                <c:pt idx="1202">
                  <c:v>84736</c:v>
                </c:pt>
                <c:pt idx="1203">
                  <c:v>42162</c:v>
                </c:pt>
                <c:pt idx="1204">
                  <c:v>66948</c:v>
                </c:pt>
                <c:pt idx="1205">
                  <c:v>51752</c:v>
                </c:pt>
                <c:pt idx="1206">
                  <c:v>16299</c:v>
                </c:pt>
                <c:pt idx="1207">
                  <c:v>84537</c:v>
                </c:pt>
                <c:pt idx="1208">
                  <c:v>42172</c:v>
                </c:pt>
                <c:pt idx="1209">
                  <c:v>67970</c:v>
                </c:pt>
                <c:pt idx="1210">
                  <c:v>51915</c:v>
                </c:pt>
                <c:pt idx="1211">
                  <c:v>16193</c:v>
                </c:pt>
                <c:pt idx="1212">
                  <c:v>84394</c:v>
                </c:pt>
                <c:pt idx="1213">
                  <c:v>42168</c:v>
                </c:pt>
                <c:pt idx="1214">
                  <c:v>67644</c:v>
                </c:pt>
                <c:pt idx="1215">
                  <c:v>51768</c:v>
                </c:pt>
                <c:pt idx="1216">
                  <c:v>16207</c:v>
                </c:pt>
                <c:pt idx="1217">
                  <c:v>84444</c:v>
                </c:pt>
                <c:pt idx="1218">
                  <c:v>42161</c:v>
                </c:pt>
                <c:pt idx="1219">
                  <c:v>69502</c:v>
                </c:pt>
                <c:pt idx="1220">
                  <c:v>51982</c:v>
                </c:pt>
                <c:pt idx="1221">
                  <c:v>16243</c:v>
                </c:pt>
                <c:pt idx="1222">
                  <c:v>84329</c:v>
                </c:pt>
                <c:pt idx="1223">
                  <c:v>42173</c:v>
                </c:pt>
                <c:pt idx="1224">
                  <c:v>68368</c:v>
                </c:pt>
                <c:pt idx="1225">
                  <c:v>51996</c:v>
                </c:pt>
                <c:pt idx="1226">
                  <c:v>16219</c:v>
                </c:pt>
                <c:pt idx="1227">
                  <c:v>84360</c:v>
                </c:pt>
                <c:pt idx="1228">
                  <c:v>42174</c:v>
                </c:pt>
                <c:pt idx="1229">
                  <c:v>68479</c:v>
                </c:pt>
                <c:pt idx="1230">
                  <c:v>52043</c:v>
                </c:pt>
                <c:pt idx="1231">
                  <c:v>16195</c:v>
                </c:pt>
                <c:pt idx="1232">
                  <c:v>84261</c:v>
                </c:pt>
                <c:pt idx="1233">
                  <c:v>42173</c:v>
                </c:pt>
                <c:pt idx="1234">
                  <c:v>68761</c:v>
                </c:pt>
                <c:pt idx="1235">
                  <c:v>51661</c:v>
                </c:pt>
                <c:pt idx="1236">
                  <c:v>16182</c:v>
                </c:pt>
                <c:pt idx="1237">
                  <c:v>84849</c:v>
                </c:pt>
                <c:pt idx="1238">
                  <c:v>42151</c:v>
                </c:pt>
                <c:pt idx="1239">
                  <c:v>67166</c:v>
                </c:pt>
                <c:pt idx="1240">
                  <c:v>51575</c:v>
                </c:pt>
                <c:pt idx="1241">
                  <c:v>16151</c:v>
                </c:pt>
                <c:pt idx="1242">
                  <c:v>84125</c:v>
                </c:pt>
                <c:pt idx="1243">
                  <c:v>42173</c:v>
                </c:pt>
                <c:pt idx="1244">
                  <c:v>68130</c:v>
                </c:pt>
                <c:pt idx="1245">
                  <c:v>51780</c:v>
                </c:pt>
                <c:pt idx="1246">
                  <c:v>16235</c:v>
                </c:pt>
                <c:pt idx="1247">
                  <c:v>84200</c:v>
                </c:pt>
                <c:pt idx="1248">
                  <c:v>42155</c:v>
                </c:pt>
                <c:pt idx="1249">
                  <c:v>68617</c:v>
                </c:pt>
                <c:pt idx="1250">
                  <c:v>51993</c:v>
                </c:pt>
                <c:pt idx="1251">
                  <c:v>16282</c:v>
                </c:pt>
                <c:pt idx="1252">
                  <c:v>84475</c:v>
                </c:pt>
                <c:pt idx="1253">
                  <c:v>42171</c:v>
                </c:pt>
                <c:pt idx="1254">
                  <c:v>67610</c:v>
                </c:pt>
                <c:pt idx="1255">
                  <c:v>51499</c:v>
                </c:pt>
                <c:pt idx="1256">
                  <c:v>16219</c:v>
                </c:pt>
                <c:pt idx="1257">
                  <c:v>84226</c:v>
                </c:pt>
                <c:pt idx="1258">
                  <c:v>42158</c:v>
                </c:pt>
                <c:pt idx="1259">
                  <c:v>69857</c:v>
                </c:pt>
                <c:pt idx="1260">
                  <c:v>52149</c:v>
                </c:pt>
                <c:pt idx="1261">
                  <c:v>16164</c:v>
                </c:pt>
                <c:pt idx="1262">
                  <c:v>84255</c:v>
                </c:pt>
                <c:pt idx="1263">
                  <c:v>42174</c:v>
                </c:pt>
                <c:pt idx="1264">
                  <c:v>68237</c:v>
                </c:pt>
                <c:pt idx="1265">
                  <c:v>52168</c:v>
                </c:pt>
                <c:pt idx="1266">
                  <c:v>16191</c:v>
                </c:pt>
                <c:pt idx="1267">
                  <c:v>84862</c:v>
                </c:pt>
                <c:pt idx="1268">
                  <c:v>42145</c:v>
                </c:pt>
                <c:pt idx="1269">
                  <c:v>69361</c:v>
                </c:pt>
                <c:pt idx="1270">
                  <c:v>52263</c:v>
                </c:pt>
                <c:pt idx="1271">
                  <c:v>16227</c:v>
                </c:pt>
                <c:pt idx="1272">
                  <c:v>84556</c:v>
                </c:pt>
                <c:pt idx="1273">
                  <c:v>42174</c:v>
                </c:pt>
                <c:pt idx="1274">
                  <c:v>68186</c:v>
                </c:pt>
                <c:pt idx="1275">
                  <c:v>51699</c:v>
                </c:pt>
                <c:pt idx="1276">
                  <c:v>8671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063-46E5-867C-FBF104AEC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3545791"/>
        <c:axId val="1"/>
      </c:scatterChart>
      <c:valAx>
        <c:axId val="1583545791"/>
        <c:scaling>
          <c:logBase val="10"/>
          <c:orientation val="minMax"/>
          <c:max val="100000000"/>
          <c:min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Hardware</a:t>
                </a:r>
              </a:p>
            </c:rich>
          </c:tx>
          <c:layout>
            <c:manualLayout>
              <c:xMode val="edge"/>
              <c:yMode val="edge"/>
              <c:x val="0.57537107729433423"/>
              <c:y val="0.92807464830919351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  <c:max val="100000000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Simulation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83545791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4934668613726182"/>
          <c:y val="0.1225288231620951"/>
          <c:w val="0.51369691744543544"/>
          <c:h val="0.12316483650375425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56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Memory</a:t>
            </a:r>
            <a:r>
              <a:rPr lang="en-US" sz="2400" baseline="0" dirty="0"/>
              <a:t> </a:t>
            </a:r>
            <a:r>
              <a:rPr lang="en-US" sz="2300" dirty="0"/>
              <a:t>Sensitive</a:t>
            </a:r>
            <a:r>
              <a:rPr lang="en-US" sz="2400" dirty="0"/>
              <a:t>: Execution cycles</a:t>
            </a:r>
          </a:p>
        </c:rich>
      </c:tx>
      <c:layout>
        <c:manualLayout>
          <c:xMode val="edge"/>
          <c:yMode val="edge"/>
          <c:x val="0.1116632383051701"/>
          <c:y val="2.83687943262411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337346900389957"/>
          <c:y val="0.15838174000010152"/>
          <c:w val="0.67750669353052273"/>
          <c:h val="0.68459383582854849"/>
        </c:manualLayout>
      </c:layout>
      <c:scatterChart>
        <c:scatterStyle val="lineMarker"/>
        <c:varyColors val="0"/>
        <c:ser>
          <c:idx val="0"/>
          <c:order val="0"/>
          <c:tx>
            <c:strRef>
              <c:f>Cycle!$Q$7</c:f>
              <c:strCache>
                <c:ptCount val="1"/>
                <c:pt idx="0">
                  <c:v>vISA   [Cor=0.96, Err=31.6]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F4B183"/>
              </a:solidFill>
              <a:ln w="6350">
                <a:noFill/>
              </a:ln>
            </c:spPr>
          </c:marker>
          <c:xVal>
            <c:numRef>
              <c:f>Cycle!$D$347:$D$403</c:f>
              <c:numCache>
                <c:formatCode>General</c:formatCode>
                <c:ptCount val="57"/>
                <c:pt idx="0">
                  <c:v>441392.66599999997</c:v>
                </c:pt>
                <c:pt idx="1">
                  <c:v>398223.761</c:v>
                </c:pt>
                <c:pt idx="2">
                  <c:v>395775.185</c:v>
                </c:pt>
                <c:pt idx="3">
                  <c:v>61397.192999999999</c:v>
                </c:pt>
                <c:pt idx="4">
                  <c:v>66023.698000000004</c:v>
                </c:pt>
                <c:pt idx="5">
                  <c:v>68244.137000000002</c:v>
                </c:pt>
                <c:pt idx="6">
                  <c:v>69152.433999999994</c:v>
                </c:pt>
                <c:pt idx="7">
                  <c:v>68381.58600000001</c:v>
                </c:pt>
                <c:pt idx="8">
                  <c:v>99442.225999999995</c:v>
                </c:pt>
                <c:pt idx="9">
                  <c:v>68742.921000000002</c:v>
                </c:pt>
                <c:pt idx="10">
                  <c:v>66430.376999999993</c:v>
                </c:pt>
                <c:pt idx="11">
                  <c:v>68835.025999999998</c:v>
                </c:pt>
                <c:pt idx="12">
                  <c:v>69151.017000000007</c:v>
                </c:pt>
                <c:pt idx="13">
                  <c:v>68426.929999999993</c:v>
                </c:pt>
                <c:pt idx="14">
                  <c:v>101482.70599999999</c:v>
                </c:pt>
                <c:pt idx="15">
                  <c:v>105156.98699999999</c:v>
                </c:pt>
                <c:pt idx="16">
                  <c:v>67881.384999999995</c:v>
                </c:pt>
                <c:pt idx="17">
                  <c:v>66295.762000000002</c:v>
                </c:pt>
                <c:pt idx="18">
                  <c:v>68289.481</c:v>
                </c:pt>
                <c:pt idx="19">
                  <c:v>69061.745999999999</c:v>
                </c:pt>
                <c:pt idx="20">
                  <c:v>68698.994000000006</c:v>
                </c:pt>
                <c:pt idx="21">
                  <c:v>103341.81000000001</c:v>
                </c:pt>
                <c:pt idx="22">
                  <c:v>73777.521999999997</c:v>
                </c:pt>
                <c:pt idx="23">
                  <c:v>187231.04399999999</c:v>
                </c:pt>
                <c:pt idx="24">
                  <c:v>214892.30099999998</c:v>
                </c:pt>
                <c:pt idx="25">
                  <c:v>212625.101</c:v>
                </c:pt>
                <c:pt idx="26">
                  <c:v>211763.565</c:v>
                </c:pt>
                <c:pt idx="27">
                  <c:v>212398.38099999999</c:v>
                </c:pt>
                <c:pt idx="28">
                  <c:v>211355.46900000001</c:v>
                </c:pt>
                <c:pt idx="29">
                  <c:v>211672.87700000001</c:v>
                </c:pt>
                <c:pt idx="30">
                  <c:v>213668.01299999998</c:v>
                </c:pt>
                <c:pt idx="31">
                  <c:v>211400.81299999999</c:v>
                </c:pt>
                <c:pt idx="32">
                  <c:v>212398.38099999999</c:v>
                </c:pt>
                <c:pt idx="33">
                  <c:v>212489.06899999999</c:v>
                </c:pt>
                <c:pt idx="34">
                  <c:v>11472.031999999999</c:v>
                </c:pt>
                <c:pt idx="35">
                  <c:v>216568.61200000002</c:v>
                </c:pt>
                <c:pt idx="36">
                  <c:v>211944.94100000002</c:v>
                </c:pt>
                <c:pt idx="37">
                  <c:v>11201.385</c:v>
                </c:pt>
                <c:pt idx="38">
                  <c:v>217067.39599999998</c:v>
                </c:pt>
                <c:pt idx="39">
                  <c:v>211355.46900000001</c:v>
                </c:pt>
                <c:pt idx="40">
                  <c:v>11018.592000000001</c:v>
                </c:pt>
                <c:pt idx="41">
                  <c:v>216796.74900000001</c:v>
                </c:pt>
                <c:pt idx="42">
                  <c:v>211718.22100000002</c:v>
                </c:pt>
                <c:pt idx="43">
                  <c:v>11336</c:v>
                </c:pt>
                <c:pt idx="44">
                  <c:v>218021.03699999998</c:v>
                </c:pt>
                <c:pt idx="45">
                  <c:v>212353.03699999998</c:v>
                </c:pt>
                <c:pt idx="46">
                  <c:v>11562.72</c:v>
                </c:pt>
                <c:pt idx="47">
                  <c:v>216978.125</c:v>
                </c:pt>
                <c:pt idx="48">
                  <c:v>212534.413</c:v>
                </c:pt>
                <c:pt idx="49">
                  <c:v>12016.16</c:v>
                </c:pt>
                <c:pt idx="50">
                  <c:v>217522.25299999997</c:v>
                </c:pt>
                <c:pt idx="51">
                  <c:v>212579.75699999998</c:v>
                </c:pt>
                <c:pt idx="52">
                  <c:v>11472.031999999999</c:v>
                </c:pt>
                <c:pt idx="53">
                  <c:v>216842.09299999999</c:v>
                </c:pt>
                <c:pt idx="54">
                  <c:v>212353.03699999998</c:v>
                </c:pt>
                <c:pt idx="55">
                  <c:v>13285.791999999999</c:v>
                </c:pt>
                <c:pt idx="56">
                  <c:v>216524.685</c:v>
                </c:pt>
              </c:numCache>
            </c:numRef>
          </c:xVal>
          <c:yVal>
            <c:numRef>
              <c:f>Cycle!$E$347:$E$403</c:f>
              <c:numCache>
                <c:formatCode>General</c:formatCode>
                <c:ptCount val="57"/>
                <c:pt idx="0">
                  <c:v>544739</c:v>
                </c:pt>
                <c:pt idx="1">
                  <c:v>483188</c:v>
                </c:pt>
                <c:pt idx="2">
                  <c:v>474101</c:v>
                </c:pt>
                <c:pt idx="3">
                  <c:v>51909</c:v>
                </c:pt>
                <c:pt idx="4">
                  <c:v>54465</c:v>
                </c:pt>
                <c:pt idx="5">
                  <c:v>55726</c:v>
                </c:pt>
                <c:pt idx="6">
                  <c:v>57148</c:v>
                </c:pt>
                <c:pt idx="7">
                  <c:v>56927</c:v>
                </c:pt>
                <c:pt idx="8">
                  <c:v>122162</c:v>
                </c:pt>
                <c:pt idx="9">
                  <c:v>55290</c:v>
                </c:pt>
                <c:pt idx="10">
                  <c:v>54616</c:v>
                </c:pt>
                <c:pt idx="11">
                  <c:v>56401</c:v>
                </c:pt>
                <c:pt idx="12">
                  <c:v>56089</c:v>
                </c:pt>
                <c:pt idx="13">
                  <c:v>56346</c:v>
                </c:pt>
                <c:pt idx="14">
                  <c:v>120032</c:v>
                </c:pt>
                <c:pt idx="15">
                  <c:v>86706</c:v>
                </c:pt>
                <c:pt idx="16">
                  <c:v>52446</c:v>
                </c:pt>
                <c:pt idx="17">
                  <c:v>54898</c:v>
                </c:pt>
                <c:pt idx="18">
                  <c:v>55830</c:v>
                </c:pt>
                <c:pt idx="19">
                  <c:v>55736</c:v>
                </c:pt>
                <c:pt idx="20">
                  <c:v>55920</c:v>
                </c:pt>
                <c:pt idx="21">
                  <c:v>119891</c:v>
                </c:pt>
                <c:pt idx="22">
                  <c:v>63011</c:v>
                </c:pt>
                <c:pt idx="23">
                  <c:v>219059</c:v>
                </c:pt>
                <c:pt idx="24">
                  <c:v>264940</c:v>
                </c:pt>
                <c:pt idx="25">
                  <c:v>263127</c:v>
                </c:pt>
                <c:pt idx="26">
                  <c:v>262756</c:v>
                </c:pt>
                <c:pt idx="27">
                  <c:v>263047</c:v>
                </c:pt>
                <c:pt idx="28">
                  <c:v>262510</c:v>
                </c:pt>
                <c:pt idx="29">
                  <c:v>261482</c:v>
                </c:pt>
                <c:pt idx="30">
                  <c:v>264220</c:v>
                </c:pt>
                <c:pt idx="31">
                  <c:v>261684</c:v>
                </c:pt>
                <c:pt idx="32">
                  <c:v>262128</c:v>
                </c:pt>
                <c:pt idx="33">
                  <c:v>261774</c:v>
                </c:pt>
                <c:pt idx="34">
                  <c:v>22474</c:v>
                </c:pt>
                <c:pt idx="35">
                  <c:v>168288</c:v>
                </c:pt>
                <c:pt idx="36">
                  <c:v>270907</c:v>
                </c:pt>
                <c:pt idx="37">
                  <c:v>22113</c:v>
                </c:pt>
                <c:pt idx="38">
                  <c:v>168007</c:v>
                </c:pt>
                <c:pt idx="39">
                  <c:v>271522</c:v>
                </c:pt>
                <c:pt idx="40">
                  <c:v>22096</c:v>
                </c:pt>
                <c:pt idx="41">
                  <c:v>166833</c:v>
                </c:pt>
                <c:pt idx="42">
                  <c:v>271473</c:v>
                </c:pt>
                <c:pt idx="43">
                  <c:v>22185</c:v>
                </c:pt>
                <c:pt idx="44">
                  <c:v>167351</c:v>
                </c:pt>
                <c:pt idx="45">
                  <c:v>271097</c:v>
                </c:pt>
                <c:pt idx="46">
                  <c:v>22462</c:v>
                </c:pt>
                <c:pt idx="47">
                  <c:v>167175</c:v>
                </c:pt>
                <c:pt idx="48">
                  <c:v>271234</c:v>
                </c:pt>
                <c:pt idx="49">
                  <c:v>22826</c:v>
                </c:pt>
                <c:pt idx="50">
                  <c:v>166865</c:v>
                </c:pt>
                <c:pt idx="51">
                  <c:v>270948</c:v>
                </c:pt>
                <c:pt idx="52">
                  <c:v>22642</c:v>
                </c:pt>
                <c:pt idx="53">
                  <c:v>167228</c:v>
                </c:pt>
                <c:pt idx="54">
                  <c:v>271138</c:v>
                </c:pt>
                <c:pt idx="55">
                  <c:v>22590</c:v>
                </c:pt>
                <c:pt idx="56">
                  <c:v>168491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ED-418A-A615-25DF6DA2C874}"/>
            </c:ext>
          </c:extLst>
        </c:ser>
        <c:ser>
          <c:idx val="1"/>
          <c:order val="1"/>
          <c:tx>
            <c:strRef>
              <c:f>Cycle!$R$7</c:f>
              <c:strCache>
                <c:ptCount val="1"/>
                <c:pt idx="0">
                  <c:v>old mISA [Cor=0.951, Err=29.8]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Cycle!$D$347:$D$403</c:f>
              <c:numCache>
                <c:formatCode>General</c:formatCode>
                <c:ptCount val="57"/>
                <c:pt idx="0">
                  <c:v>441392.66599999997</c:v>
                </c:pt>
                <c:pt idx="1">
                  <c:v>398223.761</c:v>
                </c:pt>
                <c:pt idx="2">
                  <c:v>395775.185</c:v>
                </c:pt>
                <c:pt idx="3">
                  <c:v>61397.192999999999</c:v>
                </c:pt>
                <c:pt idx="4">
                  <c:v>66023.698000000004</c:v>
                </c:pt>
                <c:pt idx="5">
                  <c:v>68244.137000000002</c:v>
                </c:pt>
                <c:pt idx="6">
                  <c:v>69152.433999999994</c:v>
                </c:pt>
                <c:pt idx="7">
                  <c:v>68381.58600000001</c:v>
                </c:pt>
                <c:pt idx="8">
                  <c:v>99442.225999999995</c:v>
                </c:pt>
                <c:pt idx="9">
                  <c:v>68742.921000000002</c:v>
                </c:pt>
                <c:pt idx="10">
                  <c:v>66430.376999999993</c:v>
                </c:pt>
                <c:pt idx="11">
                  <c:v>68835.025999999998</c:v>
                </c:pt>
                <c:pt idx="12">
                  <c:v>69151.017000000007</c:v>
                </c:pt>
                <c:pt idx="13">
                  <c:v>68426.929999999993</c:v>
                </c:pt>
                <c:pt idx="14">
                  <c:v>101482.70599999999</c:v>
                </c:pt>
                <c:pt idx="15">
                  <c:v>105156.98699999999</c:v>
                </c:pt>
                <c:pt idx="16">
                  <c:v>67881.384999999995</c:v>
                </c:pt>
                <c:pt idx="17">
                  <c:v>66295.762000000002</c:v>
                </c:pt>
                <c:pt idx="18">
                  <c:v>68289.481</c:v>
                </c:pt>
                <c:pt idx="19">
                  <c:v>69061.745999999999</c:v>
                </c:pt>
                <c:pt idx="20">
                  <c:v>68698.994000000006</c:v>
                </c:pt>
                <c:pt idx="21">
                  <c:v>103341.81000000001</c:v>
                </c:pt>
                <c:pt idx="22">
                  <c:v>73777.521999999997</c:v>
                </c:pt>
                <c:pt idx="23">
                  <c:v>187231.04399999999</c:v>
                </c:pt>
                <c:pt idx="24">
                  <c:v>214892.30099999998</c:v>
                </c:pt>
                <c:pt idx="25">
                  <c:v>212625.101</c:v>
                </c:pt>
                <c:pt idx="26">
                  <c:v>211763.565</c:v>
                </c:pt>
                <c:pt idx="27">
                  <c:v>212398.38099999999</c:v>
                </c:pt>
                <c:pt idx="28">
                  <c:v>211355.46900000001</c:v>
                </c:pt>
                <c:pt idx="29">
                  <c:v>211672.87700000001</c:v>
                </c:pt>
                <c:pt idx="30">
                  <c:v>213668.01299999998</c:v>
                </c:pt>
                <c:pt idx="31">
                  <c:v>211400.81299999999</c:v>
                </c:pt>
                <c:pt idx="32">
                  <c:v>212398.38099999999</c:v>
                </c:pt>
                <c:pt idx="33">
                  <c:v>212489.06899999999</c:v>
                </c:pt>
                <c:pt idx="34">
                  <c:v>11472.031999999999</c:v>
                </c:pt>
                <c:pt idx="35">
                  <c:v>216568.61200000002</c:v>
                </c:pt>
                <c:pt idx="36">
                  <c:v>211944.94100000002</c:v>
                </c:pt>
                <c:pt idx="37">
                  <c:v>11201.385</c:v>
                </c:pt>
                <c:pt idx="38">
                  <c:v>217067.39599999998</c:v>
                </c:pt>
                <c:pt idx="39">
                  <c:v>211355.46900000001</c:v>
                </c:pt>
                <c:pt idx="40">
                  <c:v>11018.592000000001</c:v>
                </c:pt>
                <c:pt idx="41">
                  <c:v>216796.74900000001</c:v>
                </c:pt>
                <c:pt idx="42">
                  <c:v>211718.22100000002</c:v>
                </c:pt>
                <c:pt idx="43">
                  <c:v>11336</c:v>
                </c:pt>
                <c:pt idx="44">
                  <c:v>218021.03699999998</c:v>
                </c:pt>
                <c:pt idx="45">
                  <c:v>212353.03699999998</c:v>
                </c:pt>
                <c:pt idx="46">
                  <c:v>11562.72</c:v>
                </c:pt>
                <c:pt idx="47">
                  <c:v>216978.125</c:v>
                </c:pt>
                <c:pt idx="48">
                  <c:v>212534.413</c:v>
                </c:pt>
                <c:pt idx="49">
                  <c:v>12016.16</c:v>
                </c:pt>
                <c:pt idx="50">
                  <c:v>217522.25299999997</c:v>
                </c:pt>
                <c:pt idx="51">
                  <c:v>212579.75699999998</c:v>
                </c:pt>
                <c:pt idx="52">
                  <c:v>11472.031999999999</c:v>
                </c:pt>
                <c:pt idx="53">
                  <c:v>216842.09299999999</c:v>
                </c:pt>
                <c:pt idx="54">
                  <c:v>212353.03699999998</c:v>
                </c:pt>
                <c:pt idx="55">
                  <c:v>13285.791999999999</c:v>
                </c:pt>
                <c:pt idx="56">
                  <c:v>216524.685</c:v>
                </c:pt>
              </c:numCache>
            </c:numRef>
          </c:xVal>
          <c:yVal>
            <c:numRef>
              <c:f>Cycle!$F$347:$F$403</c:f>
              <c:numCache>
                <c:formatCode>General</c:formatCode>
                <c:ptCount val="57"/>
                <c:pt idx="0">
                  <c:v>634195</c:v>
                </c:pt>
                <c:pt idx="1">
                  <c:v>405081</c:v>
                </c:pt>
                <c:pt idx="2">
                  <c:v>451617</c:v>
                </c:pt>
                <c:pt idx="3">
                  <c:v>53764</c:v>
                </c:pt>
                <c:pt idx="4">
                  <c:v>54803</c:v>
                </c:pt>
                <c:pt idx="5">
                  <c:v>59686</c:v>
                </c:pt>
                <c:pt idx="6">
                  <c:v>58646</c:v>
                </c:pt>
                <c:pt idx="7">
                  <c:v>58493</c:v>
                </c:pt>
                <c:pt idx="8">
                  <c:v>111736</c:v>
                </c:pt>
                <c:pt idx="9">
                  <c:v>58872</c:v>
                </c:pt>
                <c:pt idx="10">
                  <c:v>55367</c:v>
                </c:pt>
                <c:pt idx="11">
                  <c:v>58501</c:v>
                </c:pt>
                <c:pt idx="12">
                  <c:v>58316</c:v>
                </c:pt>
                <c:pt idx="13">
                  <c:v>58521</c:v>
                </c:pt>
                <c:pt idx="14">
                  <c:v>108420</c:v>
                </c:pt>
                <c:pt idx="15">
                  <c:v>84835</c:v>
                </c:pt>
                <c:pt idx="16">
                  <c:v>56262</c:v>
                </c:pt>
                <c:pt idx="17">
                  <c:v>57087</c:v>
                </c:pt>
                <c:pt idx="18">
                  <c:v>59330</c:v>
                </c:pt>
                <c:pt idx="19">
                  <c:v>58493</c:v>
                </c:pt>
                <c:pt idx="20">
                  <c:v>58062</c:v>
                </c:pt>
                <c:pt idx="21">
                  <c:v>108250</c:v>
                </c:pt>
                <c:pt idx="22">
                  <c:v>62750</c:v>
                </c:pt>
                <c:pt idx="23">
                  <c:v>218390</c:v>
                </c:pt>
                <c:pt idx="24">
                  <c:v>264911</c:v>
                </c:pt>
                <c:pt idx="25">
                  <c:v>262927</c:v>
                </c:pt>
                <c:pt idx="26">
                  <c:v>262442</c:v>
                </c:pt>
                <c:pt idx="27">
                  <c:v>262695</c:v>
                </c:pt>
                <c:pt idx="28">
                  <c:v>262237</c:v>
                </c:pt>
                <c:pt idx="29">
                  <c:v>260810</c:v>
                </c:pt>
                <c:pt idx="30">
                  <c:v>262649</c:v>
                </c:pt>
                <c:pt idx="31">
                  <c:v>261695</c:v>
                </c:pt>
                <c:pt idx="32">
                  <c:v>261806</c:v>
                </c:pt>
                <c:pt idx="33">
                  <c:v>261384</c:v>
                </c:pt>
                <c:pt idx="34">
                  <c:v>22094</c:v>
                </c:pt>
                <c:pt idx="35">
                  <c:v>166607</c:v>
                </c:pt>
                <c:pt idx="36">
                  <c:v>270556</c:v>
                </c:pt>
                <c:pt idx="37">
                  <c:v>22109</c:v>
                </c:pt>
                <c:pt idx="38">
                  <c:v>166686</c:v>
                </c:pt>
                <c:pt idx="39">
                  <c:v>270580</c:v>
                </c:pt>
                <c:pt idx="40">
                  <c:v>22129</c:v>
                </c:pt>
                <c:pt idx="41">
                  <c:v>165961</c:v>
                </c:pt>
                <c:pt idx="42">
                  <c:v>270704</c:v>
                </c:pt>
                <c:pt idx="43">
                  <c:v>22151</c:v>
                </c:pt>
                <c:pt idx="44">
                  <c:v>167281</c:v>
                </c:pt>
                <c:pt idx="45">
                  <c:v>270744</c:v>
                </c:pt>
                <c:pt idx="46">
                  <c:v>22192</c:v>
                </c:pt>
                <c:pt idx="47">
                  <c:v>166915</c:v>
                </c:pt>
                <c:pt idx="48">
                  <c:v>270694</c:v>
                </c:pt>
                <c:pt idx="49">
                  <c:v>22310</c:v>
                </c:pt>
                <c:pt idx="50">
                  <c:v>167050</c:v>
                </c:pt>
                <c:pt idx="51">
                  <c:v>270917</c:v>
                </c:pt>
                <c:pt idx="52">
                  <c:v>22387</c:v>
                </c:pt>
                <c:pt idx="53">
                  <c:v>166095</c:v>
                </c:pt>
                <c:pt idx="54">
                  <c:v>270672</c:v>
                </c:pt>
                <c:pt idx="55">
                  <c:v>22248</c:v>
                </c:pt>
                <c:pt idx="56">
                  <c:v>167389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1ED-418A-A615-25DF6DA2C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9949951"/>
        <c:axId val="1"/>
      </c:scatterChart>
      <c:valAx>
        <c:axId val="1579949951"/>
        <c:scaling>
          <c:logBase val="10"/>
          <c:orientation val="minMax"/>
          <c:max val="100000000"/>
          <c:min val="100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Hardware</a:t>
                </a:r>
              </a:p>
            </c:rich>
          </c:tx>
          <c:layout>
            <c:manualLayout>
              <c:xMode val="edge"/>
              <c:yMode val="edge"/>
              <c:x val="0.47786907758689107"/>
              <c:y val="0.92686618234616225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crossBetween val="midCat"/>
        <c:majorUnit val="10"/>
      </c:valAx>
      <c:valAx>
        <c:axId val="1"/>
        <c:scaling>
          <c:logBase val="10"/>
          <c:orientation val="minMax"/>
          <c:max val="100000000"/>
          <c:min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2000"/>
                  <a:t>Simulation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3.7915197274624161E-2"/>
              <c:y val="0.37410540316889784"/>
            </c:manualLayout>
          </c:layout>
          <c:overlay val="0"/>
          <c:spPr>
            <a:noFill/>
            <a:ln w="25400">
              <a:noFill/>
            </a:ln>
          </c:spPr>
        </c:title>
        <c:numFmt formatCode="0E+0" sourceLinked="0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 rtl="1"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79949951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6601709905193532"/>
          <c:y val="0.15637561745787579"/>
          <c:w val="0.53078425814638341"/>
          <c:h val="0.12396614833203877"/>
        </c:manualLayout>
      </c:layout>
      <c:overlay val="1"/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0.26217</cdr:x>
      <cdr:y>0.16377</cdr:y>
    </cdr:from>
    <cdr:to>
      <cdr:x>0.93617</cdr:x>
      <cdr:y>0.83624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48B3863B-EF39-3942-A51E-A3924FE0190B}"/>
            </a:ext>
          </a:extLst>
        </cdr:cNvPr>
        <cdr:cNvCxnSpPr/>
      </cdr:nvCxnSpPr>
      <cdr:spPr>
        <a:xfrm xmlns:a="http://schemas.openxmlformats.org/drawingml/2006/main" flipV="1">
          <a:off x="1418983" y="806451"/>
          <a:ext cx="3647974" cy="331152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0.22856</cdr:x>
      <cdr:y>0.1125</cdr:y>
    </cdr:from>
    <cdr:to>
      <cdr:x>0.93865</cdr:x>
      <cdr:y>0.83961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7C79AC-D3B1-DB4C-BDCE-09D3A6A1ABF2}"/>
            </a:ext>
          </a:extLst>
        </cdr:cNvPr>
        <cdr:cNvCxnSpPr/>
      </cdr:nvCxnSpPr>
      <cdr:spPr>
        <a:xfrm xmlns:a="http://schemas.openxmlformats.org/drawingml/2006/main" flipV="1">
          <a:off x="1260910" y="554005"/>
          <a:ext cx="3917482" cy="358059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0.19078</cdr:x>
      <cdr:y>0.03864</cdr:y>
    </cdr:from>
    <cdr:to>
      <cdr:x>0.93669</cdr:x>
      <cdr:y>0.8198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4140779-6034-6B41-B0D1-414BDBFF8227}"/>
            </a:ext>
          </a:extLst>
        </cdr:cNvPr>
        <cdr:cNvCxnSpPr/>
      </cdr:nvCxnSpPr>
      <cdr:spPr>
        <a:xfrm xmlns:a="http://schemas.openxmlformats.org/drawingml/2006/main" flipV="1">
          <a:off x="1054041" y="177584"/>
          <a:ext cx="4121104" cy="359035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0.18578</cdr:x>
      <cdr:y>0.0404</cdr:y>
    </cdr:from>
    <cdr:to>
      <cdr:x>0.94748</cdr:x>
      <cdr:y>0.81122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FF1B238E-3D6D-5947-BEF6-04BEF839105A}"/>
            </a:ext>
          </a:extLst>
        </cdr:cNvPr>
        <cdr:cNvCxnSpPr/>
      </cdr:nvCxnSpPr>
      <cdr:spPr>
        <a:xfrm xmlns:a="http://schemas.openxmlformats.org/drawingml/2006/main" flipV="1">
          <a:off x="1072898" y="198747"/>
          <a:ext cx="4398746" cy="379235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0.26589</cdr:x>
      <cdr:y>0.1587</cdr:y>
    </cdr:from>
    <cdr:to>
      <cdr:x>0.93992</cdr:x>
      <cdr:y>0.84157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816CB75-0AF6-C248-866C-2120F2C05B6C}"/>
            </a:ext>
          </a:extLst>
        </cdr:cNvPr>
        <cdr:cNvCxnSpPr/>
      </cdr:nvCxnSpPr>
      <cdr:spPr>
        <a:xfrm xmlns:a="http://schemas.openxmlformats.org/drawingml/2006/main" flipV="1">
          <a:off x="1511166" y="781507"/>
          <a:ext cx="3830855" cy="336272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0.24916</cdr:x>
      <cdr:y>0.12456</cdr:y>
    </cdr:from>
    <cdr:to>
      <cdr:x>0.94011</cdr:x>
      <cdr:y>0.83624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D1571D6A-2065-FD43-BFE5-BB801921AAC1}"/>
            </a:ext>
          </a:extLst>
        </cdr:cNvPr>
        <cdr:cNvCxnSpPr/>
      </cdr:nvCxnSpPr>
      <cdr:spPr>
        <a:xfrm xmlns:a="http://schemas.openxmlformats.org/drawingml/2006/main" flipV="1">
          <a:off x="1357162" y="613365"/>
          <a:ext cx="3763478" cy="350461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0.26589</cdr:x>
      <cdr:y>0.1587</cdr:y>
    </cdr:from>
    <cdr:to>
      <cdr:x>0.93992</cdr:x>
      <cdr:y>0.84157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3816CB75-0AF6-C248-866C-2120F2C05B6C}"/>
            </a:ext>
          </a:extLst>
        </cdr:cNvPr>
        <cdr:cNvCxnSpPr/>
      </cdr:nvCxnSpPr>
      <cdr:spPr>
        <a:xfrm xmlns:a="http://schemas.openxmlformats.org/drawingml/2006/main" flipV="1">
          <a:off x="1511166" y="781507"/>
          <a:ext cx="3830855" cy="336272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6A28-9CAF-E041-8311-DFCD44262095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BEA41-3E73-2348-A8FF-2E926A2C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D4DA-089F-F344-9C15-F02D87A8D9F3}" type="datetime1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30545-154E-774E-8D78-F1689AC6A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60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Hello, I will be presenting my work on GPU simulation that I performed in </a:t>
            </a:r>
            <a:r>
              <a:rPr lang="en-US" dirty="0" err="1"/>
              <a:t>Acc</a:t>
            </a:r>
            <a:r>
              <a:rPr lang="en-US" dirty="0"/>
              <a:t> Arch Lab at Purdue with Mahmoud and my advisor, Prof Rogers who is also present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2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 is </a:t>
            </a:r>
            <a:r>
              <a:rPr lang="en-US" dirty="0" err="1"/>
              <a:t>hw</a:t>
            </a:r>
            <a:endParaRPr lang="en-US" dirty="0"/>
          </a:p>
          <a:p>
            <a:r>
              <a:rPr lang="en-US" dirty="0"/>
              <a:t>Y is simulator</a:t>
            </a:r>
          </a:p>
          <a:p>
            <a:r>
              <a:rPr lang="en-US" dirty="0"/>
              <a:t>Axes in log scale</a:t>
            </a:r>
          </a:p>
          <a:p>
            <a:r>
              <a:rPr lang="en-US" dirty="0"/>
              <a:t>Any point on Y=X tells us the simulated values perfectly match the values</a:t>
            </a:r>
            <a:r>
              <a:rPr lang="en-US" baseline="0" dirty="0"/>
              <a:t> from </a:t>
            </a:r>
            <a:r>
              <a:rPr lang="en-US" baseline="0" dirty="0" err="1"/>
              <a:t>hw</a:t>
            </a:r>
            <a:endParaRPr lang="en-US" dirty="0"/>
          </a:p>
          <a:p>
            <a:r>
              <a:rPr lang="en-US" dirty="0"/>
              <a:t>Orange</a:t>
            </a:r>
            <a:r>
              <a:rPr lang="en-US" baseline="0" dirty="0"/>
              <a:t> dot is </a:t>
            </a:r>
            <a:r>
              <a:rPr lang="en-US" baseline="0" dirty="0" err="1"/>
              <a:t>vISA</a:t>
            </a:r>
            <a:r>
              <a:rPr lang="en-US" baseline="0" dirty="0"/>
              <a:t>, black dot is old </a:t>
            </a:r>
            <a:r>
              <a:rPr lang="en-US" baseline="0" dirty="0" err="1"/>
              <a:t>mISA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Remove PTX/+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Relatively low correlation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84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ramification of the cache </a:t>
            </a:r>
            <a:r>
              <a:rPr lang="en-US" dirty="0" err="1"/>
              <a:t>sens</a:t>
            </a:r>
            <a:r>
              <a:rPr lang="en-US" dirty="0"/>
              <a:t> having high error</a:t>
            </a:r>
          </a:p>
          <a:p>
            <a:r>
              <a:rPr lang="en-US" dirty="0"/>
              <a:t>Put in L2 label</a:t>
            </a:r>
          </a:p>
          <a:p>
            <a:r>
              <a:rPr lang="en-US" dirty="0"/>
              <a:t>Memory system needs remodeling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83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looks like a disaster</a:t>
            </a:r>
          </a:p>
          <a:p>
            <a:r>
              <a:rPr lang="en-US" dirty="0"/>
              <a:t>Accesses are wrong</a:t>
            </a:r>
          </a:p>
          <a:p>
            <a:r>
              <a:rPr lang="en-US" dirty="0" err="1"/>
              <a:t>Repl</a:t>
            </a:r>
            <a:r>
              <a:rPr lang="en-US" dirty="0"/>
              <a:t> and </a:t>
            </a:r>
            <a:r>
              <a:rPr lang="en-US" dirty="0" err="1"/>
              <a:t>alloc</a:t>
            </a:r>
            <a:r>
              <a:rPr lang="en-US" dirty="0"/>
              <a:t>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8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Relatively low error</a:t>
            </a:r>
          </a:p>
          <a:p>
            <a:r>
              <a:rPr lang="en-US" dirty="0" err="1"/>
              <a:t>Bcoz</a:t>
            </a:r>
            <a:r>
              <a:rPr lang="en-US" dirty="0"/>
              <a:t> they don’t rely on caching</a:t>
            </a:r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  <a:p>
            <a:r>
              <a:rPr lang="en-US" dirty="0"/>
              <a:t>Most of these are coalesced 128B requests =&gt; same amount of memory requests going to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36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SRD2, HOT or SRD1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GPU Arch evolved, more focus on optimizing integer ops as they are important for compute workloads</a:t>
            </a:r>
          </a:p>
          <a:p>
            <a:r>
              <a:rPr lang="en-US" dirty="0"/>
              <a:t>New ISA seems to use less number of instructions for these operations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Simplified abstract </a:t>
            </a:r>
            <a:r>
              <a:rPr lang="en-US" dirty="0" err="1"/>
              <a:t>instr</a:t>
            </a:r>
            <a:r>
              <a:rPr lang="en-US" dirty="0"/>
              <a:t> is a better proxy than old </a:t>
            </a:r>
            <a:r>
              <a:rPr lang="en-US" dirty="0" err="1"/>
              <a:t>unopt</a:t>
            </a:r>
            <a:r>
              <a:rPr lang="en-US" dirty="0"/>
              <a:t>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88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29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Boxes for each point</a:t>
            </a:r>
          </a:p>
          <a:p>
            <a:r>
              <a:rPr lang="en-US" dirty="0"/>
              <a:t>Bullets on the right about what should be done</a:t>
            </a:r>
          </a:p>
          <a:p>
            <a:r>
              <a:rPr lang="en-US" dirty="0"/>
              <a:t>Animate each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say 20% better, then 20% better than what?</a:t>
            </a:r>
          </a:p>
          <a:p>
            <a:r>
              <a:rPr lang="en-US" dirty="0"/>
              <a:t>Performance is the primary goal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0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tell not to use  simulators – we have to use them</a:t>
            </a:r>
          </a:p>
          <a:p>
            <a:r>
              <a:rPr lang="en-US" dirty="0"/>
              <a:t>If you’re going to use them, don’t </a:t>
            </a:r>
            <a:r>
              <a:rPr lang="en-US" dirty="0" err="1"/>
              <a:t>wanna</a:t>
            </a:r>
            <a:r>
              <a:rPr lang="en-US" dirty="0"/>
              <a:t> put your head into the sand</a:t>
            </a:r>
          </a:p>
          <a:p>
            <a:r>
              <a:rPr lang="en-US" dirty="0"/>
              <a:t>We are providing the bounds on error to the community</a:t>
            </a:r>
          </a:p>
          <a:p>
            <a:r>
              <a:rPr lang="en-US" dirty="0"/>
              <a:t>So that studies using </a:t>
            </a:r>
            <a:r>
              <a:rPr lang="en-US" dirty="0" err="1"/>
              <a:t>contemp</a:t>
            </a:r>
            <a:r>
              <a:rPr lang="en-US" dirty="0"/>
              <a:t> arch understand where its </a:t>
            </a:r>
            <a:r>
              <a:rPr lang="en-US" dirty="0" err="1"/>
              <a:t>acc</a:t>
            </a:r>
            <a:r>
              <a:rPr lang="en-US" dirty="0"/>
              <a:t> or not</a:t>
            </a:r>
          </a:p>
          <a:p>
            <a:r>
              <a:rPr lang="en-US" dirty="0"/>
              <a:t>And provide tool developers quantitative data around the points that need improvement</a:t>
            </a:r>
          </a:p>
          <a:p>
            <a:endParaRPr lang="en-US" dirty="0"/>
          </a:p>
          <a:p>
            <a:r>
              <a:rPr lang="en-US" dirty="0"/>
              <a:t>Put an X on ostrich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4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 mins till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Relatively low error</a:t>
            </a:r>
          </a:p>
          <a:p>
            <a:r>
              <a:rPr lang="en-US" dirty="0" err="1"/>
              <a:t>Bcoz</a:t>
            </a:r>
            <a:r>
              <a:rPr lang="en-US" dirty="0"/>
              <a:t> they don’t rely on caching</a:t>
            </a:r>
          </a:p>
          <a:p>
            <a:r>
              <a:rPr lang="en-US" dirty="0"/>
              <a:t>Most of these are coalesced 128B requests =&gt; same amount of memory requests going to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64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9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Kmeans</a:t>
            </a:r>
            <a:r>
              <a:rPr lang="en-US" dirty="0"/>
              <a:t> – instructions are half in </a:t>
            </a:r>
            <a:r>
              <a:rPr lang="en-US" dirty="0" err="1"/>
              <a:t>ptx</a:t>
            </a:r>
            <a:r>
              <a:rPr lang="en-US" dirty="0"/>
              <a:t>+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79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1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0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</a:t>
            </a:r>
            <a:r>
              <a:rPr lang="en-US" baseline="0" dirty="0"/>
              <a:t> and then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2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opt </a:t>
            </a:r>
            <a:r>
              <a:rPr lang="en-US" dirty="0" err="1"/>
              <a:t>int</a:t>
            </a:r>
            <a:r>
              <a:rPr lang="en-US" dirty="0"/>
              <a:t> ops </a:t>
            </a:r>
          </a:p>
          <a:p>
            <a:r>
              <a:rPr lang="en-US" dirty="0"/>
              <a:t>Simplified abstract </a:t>
            </a:r>
            <a:r>
              <a:rPr lang="en-US" dirty="0" err="1"/>
              <a:t>instr</a:t>
            </a:r>
            <a:r>
              <a:rPr lang="en-US" dirty="0"/>
              <a:t> is a better proxy than old </a:t>
            </a:r>
            <a:r>
              <a:rPr lang="en-US" dirty="0" err="1"/>
              <a:t>unopt</a:t>
            </a:r>
            <a:r>
              <a:rPr lang="en-US" dirty="0"/>
              <a:t> code</a:t>
            </a:r>
          </a:p>
          <a:p>
            <a:r>
              <a:rPr lang="en-US" dirty="0"/>
              <a:t>New ISA  it seems to use less number of instructions for these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4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5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Quick intro to compute</a:t>
            </a:r>
          </a:p>
          <a:p>
            <a:r>
              <a:rPr lang="en-US" dirty="0"/>
              <a:t>Introduce next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6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More than 80% use GPGPU-Sim</a:t>
            </a:r>
          </a:p>
          <a:p>
            <a:r>
              <a:rPr lang="en-US" dirty="0"/>
              <a:t>Most of the others are proprietary simulators within the company</a:t>
            </a:r>
          </a:p>
          <a:p>
            <a:r>
              <a:rPr lang="en-US" dirty="0"/>
              <a:t>To evaluate where the simulator is accurate and where its not, we divide it into different categories and look at each category in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6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GPUs launch work in terms of kernels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Reverse engineering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0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GPGPU sim models a full discrete GPU</a:t>
            </a:r>
          </a:p>
          <a:p>
            <a:r>
              <a:rPr lang="en-US" dirty="0"/>
              <a:t>We evaluate it on </a:t>
            </a:r>
            <a:r>
              <a:rPr lang="en-US" dirty="0" err="1"/>
              <a:t>Pacal</a:t>
            </a:r>
            <a:r>
              <a:rPr lang="en-US" dirty="0"/>
              <a:t> </a:t>
            </a:r>
            <a:r>
              <a:rPr lang="en-US" dirty="0" err="1"/>
              <a:t>TitanX</a:t>
            </a:r>
            <a:r>
              <a:rPr lang="en-US" dirty="0"/>
              <a:t>, </a:t>
            </a:r>
          </a:p>
          <a:p>
            <a:r>
              <a:rPr lang="en-US" dirty="0"/>
              <a:t>And we look at all layers of the system</a:t>
            </a:r>
          </a:p>
          <a:p>
            <a:endParaRPr lang="en-US" dirty="0"/>
          </a:p>
          <a:p>
            <a:r>
              <a:rPr lang="en-US" dirty="0"/>
              <a:t>the most modern </a:t>
            </a:r>
            <a:r>
              <a:rPr lang="en-US" dirty="0" err="1"/>
              <a:t>Nv</a:t>
            </a:r>
            <a:r>
              <a:rPr lang="en-US" dirty="0"/>
              <a:t> GPU available that time</a:t>
            </a:r>
          </a:p>
          <a:p>
            <a:r>
              <a:rPr lang="en-US" dirty="0"/>
              <a:t>Starting from </a:t>
            </a:r>
            <a:r>
              <a:rPr lang="en-US" dirty="0" err="1"/>
              <a:t>inst</a:t>
            </a:r>
            <a:r>
              <a:rPr lang="en-US" dirty="0"/>
              <a:t> front end to exec units all the way down to mem system and dram</a:t>
            </a:r>
          </a:p>
          <a:p>
            <a:r>
              <a:rPr lang="en-US" dirty="0"/>
              <a:t>Be 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8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Corr</a:t>
            </a:r>
            <a:r>
              <a:rPr lang="en-US" dirty="0"/>
              <a:t> allows you to look at the trends </a:t>
            </a:r>
          </a:p>
          <a:p>
            <a:r>
              <a:rPr lang="en-US" dirty="0"/>
              <a:t>Doesn’t tell the whole story</a:t>
            </a:r>
          </a:p>
          <a:p>
            <a:r>
              <a:rPr lang="en-US" dirty="0"/>
              <a:t>Absolute Error tells how far off the simulator actually is in absolute means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7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of the 4 classifications have different errors and validation results</a:t>
            </a:r>
          </a:p>
          <a:p>
            <a:r>
              <a:rPr lang="en-US" dirty="0"/>
              <a:t>We’ll drill down into each of them separately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30545-154E-774E-8D78-F1689AC6A5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upport.office.com/en-us/article/Make-your-PowerPoint-presentations-accessible-6f7772b2-2f33-4bd2-8ca7-dae3b2b3ef25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hyperlink" Target="http://www.purdue.edu/atc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ccessibility Statement Part 1" descr="Accessibility Statement Part 1">
            <a:hlinkClick r:id="rId2" tooltip="Microsoft Office Accessibility Instructions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24200" y="1137276"/>
            <a:ext cx="5943600" cy="3124200"/>
          </a:xfrm>
          <a:prstGeom prst="rect">
            <a:avLst/>
          </a:prstGeom>
        </p:spPr>
      </p:pic>
      <p:pic>
        <p:nvPicPr>
          <p:cNvPr id="4" name="Accessibility Statement Part 2" descr="Accessibility Statement Part 2">
            <a:hlinkClick r:id="rId4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24200" y="4555798"/>
            <a:ext cx="5943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1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Ross-Ade Green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Two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oss-Ade Green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Ross-Ade Green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  <p:pic>
        <p:nvPicPr>
          <p:cNvPr id="4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78158"/>
            <a:ext cx="9944100" cy="876300"/>
          </a:xfrm>
          <a:prstGeom prst="rect">
            <a:avLst/>
          </a:prstGeom>
        </p:spPr>
      </p:pic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oss-Ade Green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4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Ross-Ade Green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2025"/>
            <a:ext cx="9944100" cy="876300"/>
          </a:xfrm>
          <a:prstGeom prst="rect">
            <a:avLst/>
          </a:prstGeom>
        </p:spPr>
      </p:pic>
      <p:sp>
        <p:nvSpPr>
          <p:cNvPr id="6" name="Footer"/>
          <p:cNvSpPr>
            <a:spLocks noGrp="1"/>
          </p:cNvSpPr>
          <p:nvPr>
            <p:ph type="body" sz="quarter" idx="12" hasCustomPrompt="1"/>
          </p:nvPr>
        </p:nvSpPr>
        <p:spPr>
          <a:xfrm>
            <a:off x="2249011" y="6152835"/>
            <a:ext cx="6311665" cy="2164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9144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13716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18288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oss-Ade Green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7"/>
            <a:ext cx="5025248" cy="42976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Ross-Ade Green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1700"/>
            <a:ext cx="9944100" cy="876300"/>
          </a:xfrm>
          <a:prstGeom prst="rect">
            <a:avLst/>
          </a:prstGeom>
        </p:spPr>
      </p:pic>
      <p:sp>
        <p:nvSpPr>
          <p:cNvPr id="5" name="Footer"/>
          <p:cNvSpPr>
            <a:spLocks noGrp="1"/>
          </p:cNvSpPr>
          <p:nvPr>
            <p:ph type="body" sz="quarter" idx="3" hasCustomPrompt="1"/>
          </p:nvPr>
        </p:nvSpPr>
        <p:spPr>
          <a:xfrm>
            <a:off x="2246672" y="6155287"/>
            <a:ext cx="6369184" cy="22974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oss-Ade Green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5006960" cy="384048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4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Impact Regular 24 Point Ross-Ade Green</a:t>
            </a:r>
            <a:endParaRPr lang="en-US" dirty="0"/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0694"/>
            <a:ext cx="9944100" cy="876300"/>
          </a:xfrm>
          <a:prstGeom prst="rect">
            <a:avLst/>
          </a:prstGeom>
        </p:spPr>
      </p:pic>
      <p:sp>
        <p:nvSpPr>
          <p:cNvPr id="4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2244981" y="6157282"/>
            <a:ext cx="6331460" cy="26156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 baseline="0">
                <a:latin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ss-Ade Green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" name="Ross-Ade Green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wo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ss-Ade Green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wo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Two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98966"/>
            <a:ext cx="9944100" cy="876300"/>
          </a:xfrm>
          <a:prstGeom prst="rect">
            <a:avLst/>
          </a:prstGeom>
        </p:spPr>
      </p:pic>
      <p:sp>
        <p:nvSpPr>
          <p:cNvPr id="20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2247901" y="6168311"/>
            <a:ext cx="5981700" cy="21765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Bell Tower Brick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Thre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Bell Tower Brick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Bell Tower Brick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  <p:pic>
        <p:nvPicPr>
          <p:cNvPr id="4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78158"/>
            <a:ext cx="9944100" cy="876300"/>
          </a:xfrm>
          <a:prstGeom prst="rect">
            <a:avLst/>
          </a:prstGeom>
        </p:spPr>
      </p:pic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Bell Tower Brick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5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Bell Tower Brick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2025"/>
            <a:ext cx="9944100" cy="876300"/>
          </a:xfrm>
          <a:prstGeom prst="rect">
            <a:avLst/>
          </a:prstGeom>
        </p:spPr>
      </p:pic>
      <p:sp>
        <p:nvSpPr>
          <p:cNvPr id="6" name="Footer"/>
          <p:cNvSpPr>
            <a:spLocks noGrp="1"/>
          </p:cNvSpPr>
          <p:nvPr>
            <p:ph type="body" sz="quarter" idx="12" hasCustomPrompt="1"/>
          </p:nvPr>
        </p:nvSpPr>
        <p:spPr>
          <a:xfrm>
            <a:off x="2249011" y="6152835"/>
            <a:ext cx="6311665" cy="2164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9144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13716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18288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207461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40163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  <a:p>
            <a:pPr lvl="0"/>
            <a:r>
              <a:rPr lang="en-US" dirty="0"/>
              <a:t>Month, Day, 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9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080" userDrawn="1">
          <p15:clr>
            <a:srgbClr val="FBAE40"/>
          </p15:clr>
        </p15:guide>
        <p15:guide id="4" pos="1416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39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Bell Tower Brick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661605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</a:t>
            </a:r>
            <a:r>
              <a:rPr lang="en-US" dirty="0" err="1"/>
              <a:t>pt</a:t>
            </a:r>
            <a:r>
              <a:rPr lang="en-US" dirty="0"/>
              <a:t> Bell Tower Brick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1700"/>
            <a:ext cx="9944100" cy="876300"/>
          </a:xfrm>
          <a:prstGeom prst="rect">
            <a:avLst/>
          </a:prstGeom>
        </p:spPr>
      </p:pic>
      <p:sp>
        <p:nvSpPr>
          <p:cNvPr id="5" name="Footer"/>
          <p:cNvSpPr>
            <a:spLocks noGrp="1"/>
          </p:cNvSpPr>
          <p:nvPr>
            <p:ph type="body" sz="quarter" idx="3" hasCustomPrompt="1"/>
          </p:nvPr>
        </p:nvSpPr>
        <p:spPr>
          <a:xfrm>
            <a:off x="2246672" y="6155287"/>
            <a:ext cx="6369184" cy="22974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Bell Tower Brick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661605" cy="488586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5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</a:t>
            </a:r>
            <a:r>
              <a:rPr lang="en-US" dirty="0" err="1"/>
              <a:t>pt</a:t>
            </a:r>
            <a:r>
              <a:rPr lang="en-US" dirty="0"/>
              <a:t> Bell Tower Brick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0694"/>
            <a:ext cx="9944100" cy="876300"/>
          </a:xfrm>
          <a:prstGeom prst="rect">
            <a:avLst/>
          </a:prstGeom>
        </p:spPr>
      </p:pic>
      <p:sp>
        <p:nvSpPr>
          <p:cNvPr id="4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2244981" y="6157282"/>
            <a:ext cx="6331460" cy="26156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 baseline="0">
                <a:latin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ll Tower Brick Bar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" name="Bell Tower Brick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hree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ll Tower Brick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Three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Three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98966"/>
            <a:ext cx="9944100" cy="876300"/>
          </a:xfrm>
          <a:prstGeom prst="rect">
            <a:avLst/>
          </a:prstGeom>
        </p:spPr>
      </p:pic>
      <p:sp>
        <p:nvSpPr>
          <p:cNvPr id="20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2247901" y="6168311"/>
            <a:ext cx="5981700" cy="21765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7533"/>
            <a:ext cx="12192000" cy="5207000"/>
          </a:xfrm>
          <a:prstGeom prst="rect">
            <a:avLst/>
          </a:prstGeom>
        </p:spPr>
      </p:pic>
      <p:sp>
        <p:nvSpPr>
          <p:cNvPr id="9" name="Ever True Blue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Four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20909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Ever True Blue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Ever True Blue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  <p:pic>
        <p:nvPicPr>
          <p:cNvPr id="4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78158"/>
            <a:ext cx="9944100" cy="876300"/>
          </a:xfrm>
          <a:prstGeom prst="rect">
            <a:avLst/>
          </a:prstGeom>
        </p:spPr>
      </p:pic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Ever True Blue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accent3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Ever True Blue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2025"/>
            <a:ext cx="9944100" cy="876300"/>
          </a:xfrm>
          <a:prstGeom prst="rect">
            <a:avLst/>
          </a:prstGeom>
        </p:spPr>
      </p:pic>
      <p:sp>
        <p:nvSpPr>
          <p:cNvPr id="6" name="Footer"/>
          <p:cNvSpPr>
            <a:spLocks noGrp="1"/>
          </p:cNvSpPr>
          <p:nvPr>
            <p:ph type="body" sz="quarter" idx="12" hasCustomPrompt="1"/>
          </p:nvPr>
        </p:nvSpPr>
        <p:spPr>
          <a:xfrm>
            <a:off x="2249011" y="6152835"/>
            <a:ext cx="6311665" cy="2164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9144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13716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18288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Ever True Blue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805792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Ever True Blue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1700"/>
            <a:ext cx="9944100" cy="876300"/>
          </a:xfrm>
          <a:prstGeom prst="rect">
            <a:avLst/>
          </a:prstGeom>
        </p:spPr>
      </p:pic>
      <p:sp>
        <p:nvSpPr>
          <p:cNvPr id="5" name="Footer"/>
          <p:cNvSpPr>
            <a:spLocks noGrp="1"/>
          </p:cNvSpPr>
          <p:nvPr>
            <p:ph type="body" sz="quarter" idx="3" hasCustomPrompt="1"/>
          </p:nvPr>
        </p:nvSpPr>
        <p:spPr>
          <a:xfrm>
            <a:off x="2246672" y="6155287"/>
            <a:ext cx="6369184" cy="22974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105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Ever True Blue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796648" cy="488586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accent3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Ever True Blue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0694"/>
            <a:ext cx="9944100" cy="876300"/>
          </a:xfrm>
          <a:prstGeom prst="rect">
            <a:avLst/>
          </a:prstGeom>
        </p:spPr>
      </p:pic>
      <p:sp>
        <p:nvSpPr>
          <p:cNvPr id="4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2244981" y="6157282"/>
            <a:ext cx="6331460" cy="26156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 baseline="0">
                <a:latin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pos="1080">
          <p15:clr>
            <a:srgbClr val="FBAE40"/>
          </p15:clr>
        </p15:guide>
        <p15:guide id="5" orient="horz" pos="624">
          <p15:clr>
            <a:srgbClr val="FBAE40"/>
          </p15:clr>
        </p15:guide>
        <p15:guide id="6" orient="horz" pos="1056">
          <p15:clr>
            <a:srgbClr val="FBAE40"/>
          </p15:clr>
        </p15:guide>
        <p15:guide id="7" orient="horz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ver True Blue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" name="Ever True Blue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chemeClr val="bg1">
                    <a:lumMod val="95000"/>
                  </a:schemeClr>
                </a:solidFill>
                <a:latin typeface=""/>
              </a:rPr>
              <a:t>Picture caption. Arial</a:t>
            </a:r>
            <a:r>
              <a:rPr lang="en-US" b="1" i="0" baseline="0" dirty="0">
                <a:solidFill>
                  <a:schemeClr val="bg1">
                    <a:lumMod val="95000"/>
                  </a:schemeClr>
                </a:solidFill>
                <a:latin typeface=""/>
              </a:rPr>
              <a:t> Bold 18 pt. minimum. Short description of picture, up to 3 lines of copy. Short description of picture, up to 3 lines of copy. Short description of picture, up to 3 lines of copy.</a:t>
            </a:r>
            <a:endParaRPr lang="en-US" b="1" i="0" dirty="0">
              <a:solidFill>
                <a:schemeClr val="bg1">
                  <a:lumMod val="95000"/>
                </a:schemeClr>
              </a:solidFill>
              <a:latin typeface=""/>
            </a:endParaRP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56">
          <p15:clr>
            <a:srgbClr val="FBAE40"/>
          </p15:clr>
        </p15:guide>
        <p15:guide id="4" pos="14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1872"/>
            <a:ext cx="12192000" cy="52070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77421" y="1478742"/>
            <a:ext cx="137079" cy="249781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244131" y="2728553"/>
            <a:ext cx="8468537" cy="1295191"/>
          </a:xfrm>
        </p:spPr>
        <p:txBody>
          <a:bodyPr lIns="0" tIns="0" rIns="0" bIns="0">
            <a:noAutofit/>
          </a:bodyPr>
          <a:lstStyle>
            <a:lvl1pPr algn="l">
              <a:lnSpc>
                <a:spcPts val="6000"/>
              </a:lnSpc>
              <a:defRPr sz="6000" cap="all" baseline="0">
                <a:solidFill>
                  <a:schemeClr val="bg1">
                    <a:lumMod val="75000"/>
                  </a:schemeClr>
                </a:solidFill>
                <a:latin typeface="Impact" charset="0"/>
              </a:defRPr>
            </a:lvl1pPr>
          </a:lstStyle>
          <a:p>
            <a:r>
              <a:rPr lang="en-US" dirty="0"/>
              <a:t>Title Slide Impact Regular 60 point</a:t>
            </a:r>
          </a:p>
        </p:txBody>
      </p:sp>
      <p:sp>
        <p:nvSpPr>
          <p:cNvPr id="6" name="Section One 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244132" y="4419601"/>
            <a:ext cx="8407328" cy="535172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000" cap="none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2841" y="6106739"/>
            <a:ext cx="6100937" cy="23005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09">
          <p15:clr>
            <a:srgbClr val="FBAE40"/>
          </p15:clr>
        </p15:guide>
        <p15:guide id="2" pos="3840">
          <p15:clr>
            <a:srgbClr val="FBAE40"/>
          </p15:clr>
        </p15:guide>
        <p15:guide id="3" pos="1080">
          <p15:clr>
            <a:srgbClr val="FBAE40"/>
          </p15:clr>
        </p15:guide>
        <p15:guide id="4" pos="1416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39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ur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ver True Blue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Four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Four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98966"/>
            <a:ext cx="9944100" cy="876300"/>
          </a:xfrm>
          <a:prstGeom prst="rect">
            <a:avLst/>
          </a:prstGeom>
        </p:spPr>
      </p:pic>
      <p:sp>
        <p:nvSpPr>
          <p:cNvPr id="20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2247901" y="6168311"/>
            <a:ext cx="5981700" cy="21765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416">
          <p15:clr>
            <a:srgbClr val="FBAE40"/>
          </p15:clr>
        </p15:guide>
        <p15:guide id="4" orient="horz" pos="3984">
          <p15:clr>
            <a:srgbClr val="FBAE40"/>
          </p15:clr>
        </p15:guide>
        <p15:guide id="5" pos="105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1872"/>
            <a:ext cx="12192000" cy="5549900"/>
          </a:xfrm>
          <a:prstGeom prst="rect">
            <a:avLst/>
          </a:prstGeom>
        </p:spPr>
      </p:pic>
      <p:sp>
        <p:nvSpPr>
          <p:cNvPr id="9" name="Campus Gold Bar"/>
          <p:cNvSpPr/>
          <p:nvPr userDrawn="1"/>
        </p:nvSpPr>
        <p:spPr>
          <a:xfrm>
            <a:off x="1584057" y="1478617"/>
            <a:ext cx="124180" cy="27577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Concluding Head"/>
          <p:cNvSpPr>
            <a:spLocks noGrp="1"/>
          </p:cNvSpPr>
          <p:nvPr>
            <p:ph type="title" hasCustomPrompt="1"/>
          </p:nvPr>
        </p:nvSpPr>
        <p:spPr>
          <a:xfrm>
            <a:off x="2321986" y="2071159"/>
            <a:ext cx="6799437" cy="829733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0" i="0" cap="all">
                <a:solidFill>
                  <a:schemeClr val="bg1"/>
                </a:solidFill>
                <a:latin typeface="Impac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Concluding Text"/>
          <p:cNvSpPr>
            <a:spLocks noGrp="1"/>
          </p:cNvSpPr>
          <p:nvPr>
            <p:ph type="body" sz="half" idx="2" hasCustomPrompt="1"/>
          </p:nvPr>
        </p:nvSpPr>
        <p:spPr>
          <a:xfrm>
            <a:off x="2321981" y="3219451"/>
            <a:ext cx="6799440" cy="1016880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 conclusion, thank-you message or contact information could go here. Arial Regular 18 point minimum.</a:t>
            </a:r>
          </a:p>
        </p:txBody>
      </p:sp>
      <p:sp>
        <p:nvSpPr>
          <p:cNvPr id="10" name="We Are Purdue. What We Make Moves the World Forward." descr="We Are Purdue. What We Make Moves the World Forward."/>
          <p:cNvSpPr/>
          <p:nvPr userDrawn="1"/>
        </p:nvSpPr>
        <p:spPr>
          <a:xfrm>
            <a:off x="1724617" y="6278113"/>
            <a:ext cx="4544012" cy="1351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3" name="An Equal Access/Equal Opportunity University" descr="An Equal Access/Equal Opportunity University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082" y="6589379"/>
            <a:ext cx="6477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3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080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  <p15:guide id="5" pos="14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ack Bar"/>
          <p:cNvSpPr/>
          <p:nvPr userDrawn="1"/>
        </p:nvSpPr>
        <p:spPr>
          <a:xfrm>
            <a:off x="0" y="-2167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ampus Gold Bar"/>
          <p:cNvSpPr/>
          <p:nvPr userDrawn="1"/>
        </p:nvSpPr>
        <p:spPr>
          <a:xfrm>
            <a:off x="1620663" y="2277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582" y="602985"/>
            <a:ext cx="8132940" cy="5304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="0" i="0" cap="none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2245404" y="1632495"/>
            <a:ext cx="8138118" cy="421893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  <p:sp>
        <p:nvSpPr>
          <p:cNvPr id="7" name="Body Text"/>
          <p:cNvSpPr>
            <a:spLocks noGrp="1"/>
          </p:cNvSpPr>
          <p:nvPr>
            <p:ph type="body" sz="quarter" idx="13" hasCustomPrompt="1"/>
          </p:nvPr>
        </p:nvSpPr>
        <p:spPr>
          <a:xfrm>
            <a:off x="2251287" y="2217739"/>
            <a:ext cx="8132234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latin typeface="Arial"/>
              </a:defRPr>
            </a:lvl1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</p:txBody>
      </p:sp>
      <p:pic>
        <p:nvPicPr>
          <p:cNvPr id="4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78158"/>
            <a:ext cx="9944100" cy="876300"/>
          </a:xfrm>
          <a:prstGeom prst="rect">
            <a:avLst/>
          </a:prstGeom>
        </p:spPr>
      </p:pic>
      <p:sp>
        <p:nvSpPr>
          <p:cNvPr id="12" name="Footer"/>
          <p:cNvSpPr>
            <a:spLocks noGrp="1"/>
          </p:cNvSpPr>
          <p:nvPr>
            <p:ph type="body" sz="quarter" idx="14" hasCustomPrompt="1"/>
          </p:nvPr>
        </p:nvSpPr>
        <p:spPr>
          <a:xfrm>
            <a:off x="2251289" y="6155006"/>
            <a:ext cx="6128084" cy="222146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Content Slide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ampus Gold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49994" y="603474"/>
            <a:ext cx="8384325" cy="537090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 hasCustomPrompt="1"/>
          </p:nvPr>
        </p:nvSpPr>
        <p:spPr>
          <a:xfrm>
            <a:off x="2248427" y="1633361"/>
            <a:ext cx="8393775" cy="459843"/>
          </a:xfr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  <a:latin typeface="Impact"/>
                <a:cs typeface="Impact"/>
              </a:defRPr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Subhead Impact Regular 24 Point Digital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2243949" y="2229020"/>
            <a:ext cx="8382487" cy="2793277"/>
          </a:xfrm>
        </p:spPr>
        <p:txBody>
          <a:bodyPr lIns="0" tIns="0" rIns="0" bIns="0" numCol="2" spcCol="274320" anchor="t" anchorCtr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aseline="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18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 marL="16002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4pPr>
            <a:lvl5pPr marL="20574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5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2025"/>
            <a:ext cx="9944100" cy="876300"/>
          </a:xfrm>
          <a:prstGeom prst="rect">
            <a:avLst/>
          </a:prstGeom>
        </p:spPr>
      </p:pic>
      <p:sp>
        <p:nvSpPr>
          <p:cNvPr id="6" name="Footer"/>
          <p:cNvSpPr>
            <a:spLocks noGrp="1"/>
          </p:cNvSpPr>
          <p:nvPr>
            <p:ph type="body" sz="quarter" idx="12" hasCustomPrompt="1"/>
          </p:nvPr>
        </p:nvSpPr>
        <p:spPr>
          <a:xfrm>
            <a:off x="2249011" y="6152835"/>
            <a:ext cx="6311665" cy="216434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  <a:lvl2pPr marL="4572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9144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13716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182880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04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Campus Gold Bar"/>
          <p:cNvSpPr/>
          <p:nvPr userDrawn="1"/>
        </p:nvSpPr>
        <p:spPr>
          <a:xfrm>
            <a:off x="1620663" y="0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50661" y="602584"/>
            <a:ext cx="8501919" cy="520168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9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2247900" y="1701191"/>
            <a:ext cx="3340100" cy="2938462"/>
          </a:xfrm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2" y="1636776"/>
            <a:ext cx="4778360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1700"/>
            <a:ext cx="9944100" cy="876300"/>
          </a:xfrm>
          <a:prstGeom prst="rect">
            <a:avLst/>
          </a:prstGeom>
        </p:spPr>
      </p:pic>
      <p:sp>
        <p:nvSpPr>
          <p:cNvPr id="5" name="Footer"/>
          <p:cNvSpPr>
            <a:spLocks noGrp="1"/>
          </p:cNvSpPr>
          <p:nvPr>
            <p:ph type="body" sz="quarter" idx="3" hasCustomPrompt="1"/>
          </p:nvPr>
        </p:nvSpPr>
        <p:spPr>
          <a:xfrm>
            <a:off x="2246672" y="6155287"/>
            <a:ext cx="6369184" cy="229747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200" b="0" cap="all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13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ack Bar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ampus Gold Bar"/>
          <p:cNvSpPr/>
          <p:nvPr userDrawn="1"/>
        </p:nvSpPr>
        <p:spPr>
          <a:xfrm>
            <a:off x="1620879" y="0"/>
            <a:ext cx="93837" cy="9810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48647" y="602354"/>
            <a:ext cx="8503933" cy="531947"/>
          </a:xfrm>
        </p:spPr>
        <p:txBody>
          <a:bodyPr lIns="0" tIns="0" rIns="0" bIns="0" anchor="t" anchorCtr="0">
            <a:noAutofit/>
          </a:bodyPr>
          <a:lstStyle>
            <a:lvl1pPr algn="l">
              <a:defRPr sz="300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5" name="Chart" descr="Description of Chart"/>
          <p:cNvSpPr>
            <a:spLocks noGrp="1"/>
          </p:cNvSpPr>
          <p:nvPr>
            <p:ph type="chart" sz="quarter" idx="11" hasCustomPrompt="1"/>
          </p:nvPr>
        </p:nvSpPr>
        <p:spPr>
          <a:xfrm>
            <a:off x="2247899" y="1706131"/>
            <a:ext cx="3385257" cy="3206218"/>
          </a:xfrm>
        </p:spPr>
        <p:txBody>
          <a:bodyPr lIns="0" tIns="0" rIns="0" bIns="0" anchor="ctr" anchorCtr="1"/>
          <a:lstStyle>
            <a:lvl1pPr marL="0" indent="0" algn="ctr">
              <a:buFontTx/>
              <a:buNone/>
              <a:defRPr baseline="0">
                <a:latin typeface="Arial" charset="0"/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0" name="Subhead"/>
          <p:cNvSpPr>
            <a:spLocks noGrp="1"/>
          </p:cNvSpPr>
          <p:nvPr>
            <p:ph type="body" idx="1" hasCustomPrompt="1"/>
          </p:nvPr>
        </p:nvSpPr>
        <p:spPr>
          <a:xfrm>
            <a:off x="6084713" y="1636776"/>
            <a:ext cx="4769216" cy="429151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accent2"/>
                </a:solidFill>
                <a:latin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Impact Regular 24 Point Headline Gold</a:t>
            </a:r>
          </a:p>
        </p:txBody>
      </p:sp>
      <p:sp>
        <p:nvSpPr>
          <p:cNvPr id="14" name="Body Text"/>
          <p:cNvSpPr>
            <a:spLocks noGrp="1"/>
          </p:cNvSpPr>
          <p:nvPr>
            <p:ph sz="half" idx="2" hasCustomPrompt="1"/>
          </p:nvPr>
        </p:nvSpPr>
        <p:spPr>
          <a:xfrm>
            <a:off x="6084712" y="2259013"/>
            <a:ext cx="4661605" cy="3311525"/>
          </a:xfrm>
        </p:spPr>
        <p:txBody>
          <a:bodyPr lIns="0" tIns="0" rIns="0" bIns="0">
            <a:no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aseline="0">
                <a:latin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Bulleted copy. Arial Regular 18 point minimum. Keep it short with bite-size chunks of information.</a:t>
            </a: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80694"/>
            <a:ext cx="9944100" cy="876300"/>
          </a:xfrm>
          <a:prstGeom prst="rect">
            <a:avLst/>
          </a:prstGeom>
        </p:spPr>
      </p:pic>
      <p:sp>
        <p:nvSpPr>
          <p:cNvPr id="4" name="Footer"/>
          <p:cNvSpPr>
            <a:spLocks noGrp="1"/>
          </p:cNvSpPr>
          <p:nvPr>
            <p:ph type="body" sz="quarter" idx="10" hasCustomPrompt="1"/>
          </p:nvPr>
        </p:nvSpPr>
        <p:spPr>
          <a:xfrm>
            <a:off x="2244981" y="6157282"/>
            <a:ext cx="6331460" cy="261562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 baseline="0">
                <a:latin typeface="Arial"/>
              </a:defRPr>
            </a:lvl1pPr>
            <a:lvl2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2pPr>
            <a:lvl3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3pPr>
            <a:lvl4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4pPr>
            <a:lvl5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5pPr>
          </a:lstStyle>
          <a:p>
            <a:pPr lvl="0"/>
            <a:r>
              <a:rPr lang="en-US" dirty="0"/>
              <a:t>College/Dept. Arial Regular 12 point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7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orient="horz" pos="624" userDrawn="1">
          <p15:clr>
            <a:srgbClr val="FBAE40"/>
          </p15:clr>
        </p15:guide>
        <p15:guide id="6" orient="horz" pos="1056" userDrawn="1">
          <p15:clr>
            <a:srgbClr val="FBAE40"/>
          </p15:clr>
        </p15:guide>
        <p15:guide id="7" orient="horz" pos="39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Graphic Slide-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mpus Gold Bar 1"/>
          <p:cNvSpPr/>
          <p:nvPr userDrawn="1"/>
        </p:nvSpPr>
        <p:spPr>
          <a:xfrm>
            <a:off x="0" y="1"/>
            <a:ext cx="12192000" cy="5683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" name="Campus Gold Bar 2"/>
          <p:cNvSpPr/>
          <p:nvPr userDrawn="1"/>
        </p:nvSpPr>
        <p:spPr>
          <a:xfrm>
            <a:off x="0" y="5254626"/>
            <a:ext cx="12192000" cy="160337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"/>
          <p:cNvSpPr/>
          <p:nvPr userDrawn="1"/>
        </p:nvSpPr>
        <p:spPr>
          <a:xfrm>
            <a:off x="1676400" y="5503333"/>
            <a:ext cx="98071" cy="1130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" descr="Description of Picture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1501"/>
            <a:ext cx="12192000" cy="4676775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latin typeface="Arial"/>
              </a:defRPr>
            </a:lvl1pPr>
          </a:lstStyle>
          <a:p>
            <a:r>
              <a:rPr lang="en-US" dirty="0"/>
              <a:t>Place Picture Here</a:t>
            </a:r>
          </a:p>
        </p:txBody>
      </p:sp>
      <p:sp>
        <p:nvSpPr>
          <p:cNvPr id="9" name="Picture Caption"/>
          <p:cNvSpPr>
            <a:spLocks noGrp="1"/>
          </p:cNvSpPr>
          <p:nvPr>
            <p:ph type="title" hasCustomPrompt="1"/>
          </p:nvPr>
        </p:nvSpPr>
        <p:spPr>
          <a:xfrm>
            <a:off x="2247900" y="5652618"/>
            <a:ext cx="7991732" cy="906622"/>
          </a:xfrm>
        </p:spPr>
        <p:txBody>
          <a:bodyPr lIns="0" tIns="0" rIns="0"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baseline="0">
                <a:latin typeface="Arial" charset="0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Picture caption. Arial Bold 18 pt. minimum. Short description of picture, up to 3 lines of copy. Short description of picture, up to 3 lines of copy. Short description of picture, up to 3 lines of copy. </a:t>
            </a:r>
            <a:br>
              <a:rPr lang="en-US" b="1" i="0" baseline="0" dirty="0">
                <a:solidFill>
                  <a:schemeClr val="tx1"/>
                </a:solidFill>
                <a:latin typeface="Arial" charset="0"/>
              </a:rPr>
            </a:br>
            <a:r>
              <a:rPr lang="en-US" b="1" i="0" baseline="0" dirty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214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056" userDrawn="1">
          <p15:clr>
            <a:srgbClr val="FBAE40"/>
          </p15:clr>
        </p15:guide>
        <p15:guide id="4" pos="14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ne-Proof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mpus Gold Background"/>
          <p:cNvSpPr/>
          <p:nvPr userDrawn="1"/>
        </p:nvSpPr>
        <p:spPr>
          <a:xfrm>
            <a:off x="0" y="1133077"/>
            <a:ext cx="12192000" cy="5726112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" name="Black Bar 1"/>
          <p:cNvSpPr/>
          <p:nvPr userDrawn="1"/>
        </p:nvSpPr>
        <p:spPr>
          <a:xfrm>
            <a:off x="0" y="1"/>
            <a:ext cx="12192000" cy="11334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ection One Title"/>
          <p:cNvSpPr>
            <a:spLocks noGrp="1"/>
          </p:cNvSpPr>
          <p:nvPr>
            <p:ph type="title" hasCustomPrompt="1"/>
          </p:nvPr>
        </p:nvSpPr>
        <p:spPr>
          <a:xfrm>
            <a:off x="2237174" y="600077"/>
            <a:ext cx="9263304" cy="527940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Section One Title Impact Regular 30 Point</a:t>
            </a:r>
          </a:p>
        </p:txBody>
      </p:sp>
      <p:sp>
        <p:nvSpPr>
          <p:cNvPr id="11" name="Black Bar 2"/>
          <p:cNvSpPr/>
          <p:nvPr userDrawn="1"/>
        </p:nvSpPr>
        <p:spPr>
          <a:xfrm>
            <a:off x="1823306" y="1693863"/>
            <a:ext cx="105127" cy="3563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roof Point Text 1"/>
          <p:cNvSpPr>
            <a:spLocks noGrp="1"/>
          </p:cNvSpPr>
          <p:nvPr>
            <p:ph type="body" sz="quarter" idx="13" hasCustomPrompt="1"/>
          </p:nvPr>
        </p:nvSpPr>
        <p:spPr>
          <a:xfrm>
            <a:off x="2247900" y="1862668"/>
            <a:ext cx="7462660" cy="12192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latin typeface="Impact"/>
              </a:defRPr>
            </a:lvl1pPr>
          </a:lstStyle>
          <a:p>
            <a:pPr lvl="0"/>
            <a:r>
              <a:rPr lang="en-US" dirty="0"/>
              <a:t>Proof Point</a:t>
            </a:r>
          </a:p>
        </p:txBody>
      </p:sp>
      <p:sp>
        <p:nvSpPr>
          <p:cNvPr id="16" name="Proof Point Text 2"/>
          <p:cNvSpPr>
            <a:spLocks noGrp="1"/>
          </p:cNvSpPr>
          <p:nvPr>
            <p:ph type="body" sz="quarter" idx="14" hasCustomPrompt="1"/>
          </p:nvPr>
        </p:nvSpPr>
        <p:spPr>
          <a:xfrm>
            <a:off x="2251577" y="3081338"/>
            <a:ext cx="7466189" cy="725318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5200" cap="all">
                <a:latin typeface="Impact"/>
              </a:defRPr>
            </a:lvl1pPr>
          </a:lstStyle>
          <a:p>
            <a:pPr lvl="0"/>
            <a:r>
              <a:rPr lang="en-US"/>
              <a:t>Or Statistic</a:t>
            </a:r>
            <a:endParaRPr lang="en-US" dirty="0"/>
          </a:p>
        </p:txBody>
      </p:sp>
      <p:sp>
        <p:nvSpPr>
          <p:cNvPr id="18" name="Proof Point Tex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76" y="3810528"/>
            <a:ext cx="7458983" cy="111760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8500" cap="all">
                <a:solidFill>
                  <a:schemeClr val="bg1"/>
                </a:solidFill>
                <a:latin typeface="Impact"/>
              </a:defRPr>
            </a:lvl1pPr>
          </a:lstStyle>
          <a:p>
            <a:pPr lvl="0"/>
            <a:r>
              <a:rPr lang="en-US" dirty="0"/>
              <a:t>Goes Here</a:t>
            </a:r>
          </a:p>
        </p:txBody>
      </p:sp>
      <p:pic>
        <p:nvPicPr>
          <p:cNvPr id="3" name="Purdue University Logo" descr="Purdue University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7900" y="5998966"/>
            <a:ext cx="9944100" cy="876300"/>
          </a:xfrm>
          <a:prstGeom prst="rect">
            <a:avLst/>
          </a:prstGeom>
        </p:spPr>
      </p:pic>
      <p:sp>
        <p:nvSpPr>
          <p:cNvPr id="20" name="Footer"/>
          <p:cNvSpPr>
            <a:spLocks noGrp="1"/>
          </p:cNvSpPr>
          <p:nvPr>
            <p:ph type="body" sz="quarter" idx="16" hasCustomPrompt="1"/>
          </p:nvPr>
        </p:nvSpPr>
        <p:spPr>
          <a:xfrm>
            <a:off x="2247901" y="6168311"/>
            <a:ext cx="5981700" cy="217657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200" cap="all">
                <a:latin typeface="Arial"/>
              </a:defRPr>
            </a:lvl1pPr>
          </a:lstStyle>
          <a:p>
            <a:pPr lvl="0"/>
            <a:r>
              <a:rPr lang="en-US" dirty="0"/>
              <a:t>College/Dept. Arial Regular 12 point</a:t>
            </a:r>
          </a:p>
        </p:txBody>
      </p:sp>
    </p:spTree>
    <p:extLst>
      <p:ext uri="{BB962C8B-B14F-4D97-AF65-F5344CB8AC3E}">
        <p14:creationId xmlns:p14="http://schemas.microsoft.com/office/powerpoint/2010/main" val="2160694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16" userDrawn="1">
          <p15:clr>
            <a:srgbClr val="FBAE40"/>
          </p15:clr>
        </p15:guide>
        <p15:guide id="4" orient="horz" pos="3984" userDrawn="1">
          <p15:clr>
            <a:srgbClr val="FBAE40"/>
          </p15:clr>
        </p15:guide>
        <p15:guide id="5" pos="105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0DB3-FFB6-DA49-A752-B59EFFE07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0" r:id="rId2"/>
    <p:sldLayoutId id="214748368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657" r:id="rId3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252841" y="1738771"/>
            <a:ext cx="8856684" cy="1295191"/>
          </a:xfrm>
        </p:spPr>
        <p:txBody>
          <a:bodyPr/>
          <a:lstStyle/>
          <a:p>
            <a:r>
              <a:rPr lang="en-US" sz="3600" dirty="0"/>
              <a:t>A Quantitative Evaluation of Contemporary GPU Simulation Methodology</a:t>
            </a:r>
          </a:p>
        </p:txBody>
      </p:sp>
      <p:sp>
        <p:nvSpPr>
          <p:cNvPr id="4" name="Footer"/>
          <p:cNvSpPr>
            <a:spLocks noGrp="1"/>
          </p:cNvSpPr>
          <p:nvPr>
            <p:ph type="body" sz="quarter" idx="14"/>
          </p:nvPr>
        </p:nvSpPr>
        <p:spPr>
          <a:xfrm>
            <a:off x="2252841" y="6106739"/>
            <a:ext cx="6100937" cy="486085"/>
          </a:xfrm>
        </p:spPr>
        <p:txBody>
          <a:bodyPr/>
          <a:lstStyle/>
          <a:p>
            <a:pPr lvl="0"/>
            <a:r>
              <a:rPr lang="en-US" dirty="0"/>
              <a:t>Electrical and Computer Engineering</a:t>
            </a:r>
          </a:p>
          <a:p>
            <a:r>
              <a:rPr lang="en-US" dirty="0"/>
              <a:t>June 21, 2018</a:t>
            </a:r>
          </a:p>
          <a:p>
            <a:pPr lvl="0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2841" y="3864160"/>
            <a:ext cx="86102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Akshay Jain*</a:t>
            </a:r>
          </a:p>
          <a:p>
            <a:r>
              <a:rPr lang="en-US" sz="2000" dirty="0">
                <a:solidFill>
                  <a:schemeClr val="bg1"/>
                </a:solidFill>
              </a:rPr>
              <a:t>Mahmoud Khairy*</a:t>
            </a:r>
          </a:p>
          <a:p>
            <a:r>
              <a:rPr lang="en-US" sz="2000" dirty="0">
                <a:solidFill>
                  <a:schemeClr val="bg1"/>
                </a:solidFill>
              </a:rPr>
              <a:t>Tim Rogers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CBB8B-BEE7-410B-8E9F-026ADC005CA6}"/>
              </a:ext>
            </a:extLst>
          </p:cNvPr>
          <p:cNvSpPr txBox="1"/>
          <p:nvPr/>
        </p:nvSpPr>
        <p:spPr>
          <a:xfrm>
            <a:off x="10094059" y="5584972"/>
            <a:ext cx="203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Significant contributors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6E67E-248A-4C24-9FBC-0A4035CEB1C6}"/>
              </a:ext>
            </a:extLst>
          </p:cNvPr>
          <p:cNvSpPr txBox="1"/>
          <p:nvPr/>
        </p:nvSpPr>
        <p:spPr>
          <a:xfrm>
            <a:off x="2252841" y="3373812"/>
            <a:ext cx="431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ACM SIGMETRICS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B74FF-D614-47CE-904D-6A1B2CF09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0" y="2840756"/>
            <a:ext cx="3217256" cy="16414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E77867-3318-45EE-B0EE-F0D08AC3386A}"/>
              </a:ext>
            </a:extLst>
          </p:cNvPr>
          <p:cNvSpPr txBox="1"/>
          <p:nvPr/>
        </p:nvSpPr>
        <p:spPr>
          <a:xfrm>
            <a:off x="8966051" y="4541032"/>
            <a:ext cx="2760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Accelerator Architecture Lab at Purdue</a:t>
            </a:r>
          </a:p>
        </p:txBody>
      </p:sp>
    </p:spTree>
    <p:extLst>
      <p:ext uri="{BB962C8B-B14F-4D97-AF65-F5344CB8AC3E}">
        <p14:creationId xmlns:p14="http://schemas.microsoft.com/office/powerpoint/2010/main" val="1899093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Compute Intensive apps: old </a:t>
            </a:r>
            <a:r>
              <a:rPr lang="en-US" dirty="0" err="1"/>
              <a:t>mISA</a:t>
            </a:r>
            <a:r>
              <a:rPr lang="en-US" dirty="0"/>
              <a:t> is good 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/>
              <a:t>Observations</a:t>
            </a:r>
          </a:p>
          <a:p>
            <a:endParaRPr lang="en-US" sz="2800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355265"/>
            <a:ext cx="5667734" cy="3311525"/>
          </a:xfrm>
        </p:spPr>
        <p:txBody>
          <a:bodyPr/>
          <a:lstStyle/>
          <a:p>
            <a:pPr lvl="0"/>
            <a:r>
              <a:rPr lang="en-US" sz="2000" dirty="0"/>
              <a:t>Very high correlation and low error with </a:t>
            </a:r>
            <a:r>
              <a:rPr lang="en-US" sz="2000" dirty="0" err="1"/>
              <a:t>mISA</a:t>
            </a:r>
            <a:endParaRPr lang="en-US" sz="2000" dirty="0"/>
          </a:p>
          <a:p>
            <a:pPr lvl="0"/>
            <a:endParaRPr lang="en-US" sz="2000" dirty="0"/>
          </a:p>
          <a:p>
            <a:pPr lvl="0"/>
            <a:r>
              <a:rPr lang="en-US" sz="2000" dirty="0" err="1"/>
              <a:t>mISA</a:t>
            </a:r>
            <a:r>
              <a:rPr lang="en-US" sz="2000" dirty="0"/>
              <a:t> (even if old) is better than </a:t>
            </a:r>
            <a:r>
              <a:rPr lang="en-US" sz="2000" dirty="0" err="1"/>
              <a:t>vISA</a:t>
            </a:r>
            <a:endParaRPr lang="en-US" sz="2000" dirty="0"/>
          </a:p>
          <a:p>
            <a:pPr marL="0" lvl="0" indent="0">
              <a:buNone/>
              <a:defRPr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4FE17B7-17D9-BD49-951C-CDB8E86241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25245"/>
              </p:ext>
            </p:extLst>
          </p:nvPr>
        </p:nvGraphicFramePr>
        <p:xfrm>
          <a:off x="284689" y="1452562"/>
          <a:ext cx="5412432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420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51043" y="1662691"/>
            <a:ext cx="3340100" cy="2938462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-251142" y="6155287"/>
            <a:ext cx="6369184" cy="229747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73" y="1205681"/>
            <a:ext cx="5574137" cy="53411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1952" y="2599886"/>
            <a:ext cx="2093205" cy="749914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1758" y="2606016"/>
            <a:ext cx="2453818" cy="281084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1951" y="3432729"/>
            <a:ext cx="2577950" cy="45701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85527" y="3378678"/>
            <a:ext cx="2577950" cy="24363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1951" y="4924407"/>
            <a:ext cx="1465245" cy="1272640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1758" y="4905044"/>
            <a:ext cx="1465245" cy="25424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878553" y="1537562"/>
            <a:ext cx="346509" cy="2502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318F3B5B-9BB3-2E41-B79F-F1D0015CB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70569"/>
              </p:ext>
            </p:extLst>
          </p:nvPr>
        </p:nvGraphicFramePr>
        <p:xfrm>
          <a:off x="6487744" y="2163097"/>
          <a:ext cx="5271637" cy="2996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5AF302-51C5-4267-92C0-872E50CD3711}"/>
              </a:ext>
            </a:extLst>
          </p:cNvPr>
          <p:cNvSpPr txBox="1"/>
          <p:nvPr/>
        </p:nvSpPr>
        <p:spPr>
          <a:xfrm>
            <a:off x="3497103" y="1852824"/>
            <a:ext cx="8742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30357-3695-4C99-A7D4-72B3D6FA870F}"/>
              </a:ext>
            </a:extLst>
          </p:cNvPr>
          <p:cNvSpPr txBox="1"/>
          <p:nvPr/>
        </p:nvSpPr>
        <p:spPr>
          <a:xfrm>
            <a:off x="817229" y="1847605"/>
            <a:ext cx="8742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FE7860-EE03-4986-BAB5-3DC50EB2E7D9}"/>
              </a:ext>
            </a:extLst>
          </p:cNvPr>
          <p:cNvSpPr txBox="1"/>
          <p:nvPr/>
        </p:nvSpPr>
        <p:spPr>
          <a:xfrm>
            <a:off x="3521758" y="1847605"/>
            <a:ext cx="8742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mISA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285F7-3FA2-483B-B354-A1443D9F1011}"/>
              </a:ext>
            </a:extLst>
          </p:cNvPr>
          <p:cNvSpPr txBox="1"/>
          <p:nvPr/>
        </p:nvSpPr>
        <p:spPr>
          <a:xfrm>
            <a:off x="7372952" y="1726287"/>
            <a:ext cx="4209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INSTRUCTIONS EXECUTED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64DCB-A2B0-4B83-80E9-8FC187BFA521}"/>
              </a:ext>
            </a:extLst>
          </p:cNvPr>
          <p:cNvSpPr txBox="1"/>
          <p:nvPr/>
        </p:nvSpPr>
        <p:spPr>
          <a:xfrm>
            <a:off x="2183319" y="1346911"/>
            <a:ext cx="66493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mISA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12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Graphic spid="47" grpId="0">
        <p:bldAsOne/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Cache Sensitive apps: high error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/>
              <a:t>Observations</a:t>
            </a:r>
          </a:p>
          <a:p>
            <a:endParaRPr lang="en-US" sz="2800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403392"/>
            <a:ext cx="5667734" cy="3311525"/>
          </a:xfrm>
        </p:spPr>
        <p:txBody>
          <a:bodyPr/>
          <a:lstStyle/>
          <a:p>
            <a:pPr lvl="0"/>
            <a:r>
              <a:rPr lang="en-US" sz="2000" dirty="0"/>
              <a:t>Low Correlation, high error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Inaccurate caching model </a:t>
            </a:r>
            <a:r>
              <a:rPr lang="en-US" sz="2000" dirty="0" err="1"/>
              <a:t>wrt</a:t>
            </a:r>
            <a:r>
              <a:rPr lang="en-US" sz="2000" dirty="0"/>
              <a:t> hardware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ISA doesn’t matter</a:t>
            </a:r>
          </a:p>
          <a:p>
            <a:pPr lvl="0">
              <a:defRPr/>
            </a:pP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78ACC0-DB6C-FA4B-9B0F-ACA27376C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6890"/>
              </p:ext>
            </p:extLst>
          </p:nvPr>
        </p:nvGraphicFramePr>
        <p:xfrm>
          <a:off x="309496" y="1318804"/>
          <a:ext cx="5516822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081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2E9F-B63D-4D25-952C-0DC66B9A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System needs remodeling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8AB05-3B81-4856-AC8F-AB41F8EB8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4712" y="1636776"/>
            <a:ext cx="5497688" cy="429151"/>
          </a:xfrm>
        </p:spPr>
        <p:txBody>
          <a:bodyPr/>
          <a:lstStyle/>
          <a:p>
            <a:r>
              <a:rPr lang="en-US" dirty="0"/>
              <a:t>Memory atom size (L2 access granularity)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50FC86-4CFE-4B4C-81A0-071C2C1A1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Simulator always generates 128B requests</a:t>
            </a:r>
          </a:p>
          <a:p>
            <a:endParaRPr lang="en-US" dirty="0"/>
          </a:p>
          <a:p>
            <a:r>
              <a:rPr lang="en-US" dirty="0"/>
              <a:t>HW generates1x/2x/4x requests suggesting a different request size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D36ED-92B2-43E6-B330-BDDF34AC9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8BBAC-EC9C-467F-ABE3-2AA0FFC28F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9502D31-7287-A844-A957-43240A4E5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84681"/>
              </p:ext>
            </p:extLst>
          </p:nvPr>
        </p:nvGraphicFramePr>
        <p:xfrm>
          <a:off x="389375" y="1709564"/>
          <a:ext cx="5524902" cy="459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7525C35-B457-45E8-8299-4C4B6179E132}"/>
              </a:ext>
            </a:extLst>
          </p:cNvPr>
          <p:cNvSpPr txBox="1"/>
          <p:nvPr/>
        </p:nvSpPr>
        <p:spPr>
          <a:xfrm>
            <a:off x="2387066" y="1307391"/>
            <a:ext cx="17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L2 ACCESSES</a:t>
            </a:r>
          </a:p>
        </p:txBody>
      </p:sp>
    </p:spTree>
    <p:extLst>
      <p:ext uri="{BB962C8B-B14F-4D97-AF65-F5344CB8AC3E}">
        <p14:creationId xmlns:p14="http://schemas.microsoft.com/office/powerpoint/2010/main" val="286461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2E9F-B63D-4D25-952C-0DC66B9AC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System needs remodeling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8AB05-3B81-4856-AC8F-AB41F8EB8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L2 Cache hit 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50FC86-4CFE-4B4C-81A0-071C2C1A1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HW is low, simulator is high in hits</a:t>
            </a:r>
          </a:p>
          <a:p>
            <a:pPr lvl="1"/>
            <a:r>
              <a:rPr lang="en-US" dirty="0"/>
              <a:t>Replacement policy</a:t>
            </a:r>
          </a:p>
          <a:p>
            <a:pPr lvl="1"/>
            <a:r>
              <a:rPr lang="en-US" dirty="0"/>
              <a:t>Thread scheduling</a:t>
            </a:r>
          </a:p>
          <a:p>
            <a:r>
              <a:rPr lang="en-US" dirty="0"/>
              <a:t>HW is high, simulator is low in hits</a:t>
            </a:r>
          </a:p>
          <a:p>
            <a:pPr lvl="1"/>
            <a:r>
              <a:rPr lang="en-US" dirty="0"/>
              <a:t>Memory copies from CPU to GPU cached into L2 in HW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Memory system needs remodeling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AD36ED-92B2-43E6-B330-BDDF34AC93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8BBAC-EC9C-467F-ABE3-2AA0FFC28F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72FFE1-D755-CB48-BDD0-5E8B328E84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24136"/>
              </p:ext>
            </p:extLst>
          </p:nvPr>
        </p:nvGraphicFramePr>
        <p:xfrm>
          <a:off x="188011" y="1619043"/>
          <a:ext cx="5774957" cy="491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phic 8" descr="Warning">
            <a:extLst>
              <a:ext uri="{FF2B5EF4-FFF2-40B4-BE49-F238E27FC236}">
                <a16:creationId xmlns:a16="http://schemas.microsoft.com/office/drawing/2014/main" id="{3A5FA2E2-88D0-4CD6-92DC-A66E0E04F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9117" y="437197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25E18-1207-41B3-87B9-503D3578A43E}"/>
              </a:ext>
            </a:extLst>
          </p:cNvPr>
          <p:cNvSpPr txBox="1"/>
          <p:nvPr/>
        </p:nvSpPr>
        <p:spPr>
          <a:xfrm>
            <a:off x="2387066" y="1307391"/>
            <a:ext cx="17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L2 HIT RATE</a:t>
            </a:r>
          </a:p>
        </p:txBody>
      </p:sp>
    </p:spTree>
    <p:extLst>
      <p:ext uri="{BB962C8B-B14F-4D97-AF65-F5344CB8AC3E}">
        <p14:creationId xmlns:p14="http://schemas.microsoft.com/office/powerpoint/2010/main" val="26458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Memory Sensitive (streaming) apps: low error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Observations</a:t>
            </a:r>
          </a:p>
          <a:p>
            <a:endParaRPr lang="en-US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259013"/>
            <a:ext cx="5667734" cy="3311525"/>
          </a:xfrm>
        </p:spPr>
        <p:txBody>
          <a:bodyPr/>
          <a:lstStyle/>
          <a:p>
            <a:pPr lvl="0"/>
            <a:r>
              <a:rPr lang="en-US" dirty="0"/>
              <a:t>High Correlation, low error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 CS and MS: Instruction count difference does not translate into equivalent performance difference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Streaming apps do not rely on caching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r>
              <a:rPr lang="en-US" dirty="0"/>
              <a:t>DRAM bandwidth and latency model</a:t>
            </a:r>
          </a:p>
          <a:p>
            <a:pPr lvl="0"/>
            <a:endParaRPr lang="en-US" dirty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CEEF8C-269B-0042-9086-AD83850FF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60427"/>
              </p:ext>
            </p:extLst>
          </p:nvPr>
        </p:nvGraphicFramePr>
        <p:xfrm>
          <a:off x="67377" y="1284420"/>
          <a:ext cx="5683473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phic 6" descr="Thumbs Up Sign">
            <a:extLst>
              <a:ext uri="{FF2B5EF4-FFF2-40B4-BE49-F238E27FC236}">
                <a16:creationId xmlns:a16="http://schemas.microsoft.com/office/drawing/2014/main" id="{D47C7CE7-C8F0-426A-BC58-F6F8E2616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1621" y="40305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Compute Balanced: </a:t>
            </a:r>
            <a:r>
              <a:rPr lang="en-US" dirty="0" err="1"/>
              <a:t>vISA</a:t>
            </a:r>
            <a:r>
              <a:rPr lang="en-US" dirty="0"/>
              <a:t> could be better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Observations</a:t>
            </a:r>
          </a:p>
          <a:p>
            <a:endParaRPr lang="en-US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259013"/>
            <a:ext cx="5667734" cy="3311525"/>
          </a:xfrm>
        </p:spPr>
        <p:txBody>
          <a:bodyPr/>
          <a:lstStyle/>
          <a:p>
            <a:pPr lvl="0"/>
            <a:r>
              <a:rPr lang="en-US" dirty="0"/>
              <a:t>Better results with </a:t>
            </a:r>
            <a:r>
              <a:rPr lang="en-US" dirty="0" err="1"/>
              <a:t>vISA</a:t>
            </a:r>
            <a:r>
              <a:rPr lang="en-US" dirty="0"/>
              <a:t> in certain apps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 err="1"/>
              <a:t>vISA</a:t>
            </a:r>
            <a:r>
              <a:rPr lang="en-US" dirty="0"/>
              <a:t> is able to hide the deficiencies of the old </a:t>
            </a:r>
            <a:r>
              <a:rPr lang="en-US" dirty="0" err="1"/>
              <a:t>mISA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C6C0918-BBFC-4F47-92C6-F404D572A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61246"/>
              </p:ext>
            </p:extLst>
          </p:nvPr>
        </p:nvGraphicFramePr>
        <p:xfrm>
          <a:off x="182880" y="1452562"/>
          <a:ext cx="5446846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53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allout: Left Arrow 84">
            <a:extLst>
              <a:ext uri="{FF2B5EF4-FFF2-40B4-BE49-F238E27FC236}">
                <a16:creationId xmlns:a16="http://schemas.microsoft.com/office/drawing/2014/main" id="{038EDDF3-CFF0-4F13-AEF8-47E35140B578}"/>
              </a:ext>
            </a:extLst>
          </p:cNvPr>
          <p:cNvSpPr/>
          <p:nvPr/>
        </p:nvSpPr>
        <p:spPr>
          <a:xfrm>
            <a:off x="5093462" y="2654967"/>
            <a:ext cx="1954252" cy="1620450"/>
          </a:xfrm>
          <a:prstGeom prst="leftArrowCallout">
            <a:avLst>
              <a:gd name="adj1" fmla="val 25000"/>
              <a:gd name="adj2" fmla="val 20885"/>
              <a:gd name="adj3" fmla="val 25000"/>
              <a:gd name="adj4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llout: Left Arrow 83">
            <a:extLst>
              <a:ext uri="{FF2B5EF4-FFF2-40B4-BE49-F238E27FC236}">
                <a16:creationId xmlns:a16="http://schemas.microsoft.com/office/drawing/2014/main" id="{0D8D07EB-6055-4EE4-B733-3E0F3507A8E3}"/>
              </a:ext>
            </a:extLst>
          </p:cNvPr>
          <p:cNvSpPr/>
          <p:nvPr/>
        </p:nvSpPr>
        <p:spPr>
          <a:xfrm>
            <a:off x="5162550" y="3028686"/>
            <a:ext cx="4104020" cy="312660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D0485-D94D-4227-A775-8EF2F098F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16551"/>
              </p:ext>
            </p:extLst>
          </p:nvPr>
        </p:nvGraphicFramePr>
        <p:xfrm>
          <a:off x="1363708" y="2950547"/>
          <a:ext cx="4673537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406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2717131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rem.s32 %r7, %r5, %r6;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	mov.half.u32 $r1, s[0x0014];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mov.half.u32 $r0, $r2;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callp l0x00000228;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9D258A-FAA1-487E-B117-AB170201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E7728D-5471-491A-BB12-A9941EF1E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1C5D2-F3A2-4377-BD3A-5A136C8113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9E39A2-2D8B-42B2-B8C0-E77B48727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941369"/>
              </p:ext>
            </p:extLst>
          </p:nvPr>
        </p:nvGraphicFramePr>
        <p:xfrm>
          <a:off x="1352690" y="4043513"/>
          <a:ext cx="7481544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337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5498207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div.s32 %r9, %r5, %r6;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	mov.half.u32 $r1, s[0x0014];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mov.u32 $r0, $r2;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callp l0x00000350;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D41635-BCA0-49BB-8D7A-080E01CD32C9}"/>
              </a:ext>
            </a:extLst>
          </p:cNvPr>
          <p:cNvSpPr txBox="1"/>
          <p:nvPr/>
        </p:nvSpPr>
        <p:spPr>
          <a:xfrm>
            <a:off x="2032000" y="1520078"/>
            <a:ext cx="48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Integer division operations </a:t>
            </a:r>
          </a:p>
          <a:p>
            <a:r>
              <a:rPr lang="en-US" dirty="0"/>
              <a:t>in srad2 kernel in SRD1: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107A108-5B88-4872-864B-E85B34A0FA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47714" y="1220355"/>
            <a:ext cx="1283550" cy="349973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9E9F505-287E-45E7-A7ED-F5D98134E5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66570" y="3028687"/>
            <a:ext cx="1283550" cy="3126600"/>
          </a:xfrm>
          <a:prstGeom prst="rect">
            <a:avLst/>
          </a:prstGeom>
        </p:spPr>
      </p:pic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DF80A34B-0A55-46B8-9D5A-8F2AB0DAF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20967"/>
              </p:ext>
            </p:extLst>
          </p:nvPr>
        </p:nvGraphicFramePr>
        <p:xfrm>
          <a:off x="1779568" y="2396156"/>
          <a:ext cx="4673537" cy="51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406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2717131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vISA</a:t>
                      </a:r>
                    </a:p>
                    <a:p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	old mISA</a:t>
                      </a:r>
                    </a:p>
                    <a:p>
                      <a:endParaRPr lang="en-US" sz="140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1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128A8-A663-4160-8649-7532DD1B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115BC8-E3B3-4B20-986D-EDC80C5DE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692" y="1511167"/>
            <a:ext cx="4176629" cy="4059372"/>
          </a:xfrm>
        </p:spPr>
        <p:txBody>
          <a:bodyPr/>
          <a:lstStyle/>
          <a:p>
            <a:r>
              <a:rPr lang="en-US" dirty="0"/>
              <a:t>Actual use of simulator is to model new features and analyze their effect on important workloads.</a:t>
            </a:r>
          </a:p>
          <a:p>
            <a:endParaRPr lang="en-US" dirty="0"/>
          </a:p>
          <a:p>
            <a:r>
              <a:rPr lang="en-US" dirty="0"/>
              <a:t>We study a well known GPU microarchitecture work – </a:t>
            </a:r>
            <a:r>
              <a:rPr lang="en-US" sz="1400" dirty="0"/>
              <a:t>(Micro 2012 Rogers et. al)</a:t>
            </a:r>
            <a:r>
              <a:rPr lang="en-US" dirty="0"/>
              <a:t> that was performed using </a:t>
            </a:r>
            <a:r>
              <a:rPr lang="en-US" dirty="0" err="1"/>
              <a:t>vISA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What if the work had used </a:t>
            </a:r>
            <a:r>
              <a:rPr lang="en-US" dirty="0" err="1"/>
              <a:t>mISA</a:t>
            </a:r>
            <a:r>
              <a:rPr lang="en-US" dirty="0"/>
              <a:t>?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 performance bottlenecks are exposed and the technique benefits more workloads.</a:t>
            </a:r>
          </a:p>
          <a:p>
            <a:endParaRPr lang="en-US" dirty="0"/>
          </a:p>
          <a:p>
            <a:r>
              <a:rPr lang="en-US" dirty="0"/>
              <a:t>More details in paper (Sec 5).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7581B-CB6B-4CAB-ACE0-7DE70D02A2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A7D44-4123-4376-82BF-42C1912781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88C1DC-6F19-4576-8652-52ADB929F3B8}"/>
              </a:ext>
            </a:extLst>
          </p:cNvPr>
          <p:cNvSpPr/>
          <p:nvPr/>
        </p:nvSpPr>
        <p:spPr>
          <a:xfrm>
            <a:off x="849292" y="3394261"/>
            <a:ext cx="1682151" cy="18996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2E92AC-CC44-4300-BB0C-C63E14DF4F59}"/>
              </a:ext>
            </a:extLst>
          </p:cNvPr>
          <p:cNvSpPr/>
          <p:nvPr/>
        </p:nvSpPr>
        <p:spPr>
          <a:xfrm>
            <a:off x="455493" y="2061142"/>
            <a:ext cx="1234874" cy="7014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D7C7B1-E430-4AE5-A046-C8DE7BDB9585}"/>
              </a:ext>
            </a:extLst>
          </p:cNvPr>
          <p:cNvSpPr/>
          <p:nvPr/>
        </p:nvSpPr>
        <p:spPr>
          <a:xfrm>
            <a:off x="1793620" y="2061141"/>
            <a:ext cx="1234874" cy="7014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94039A-7C08-4912-9D7E-E83BD461306F}"/>
              </a:ext>
            </a:extLst>
          </p:cNvPr>
          <p:cNvCxnSpPr>
            <a:cxnSpLocks/>
            <a:stCxn id="15" idx="4"/>
            <a:endCxn id="9" idx="0"/>
          </p:cNvCxnSpPr>
          <p:nvPr/>
        </p:nvCxnSpPr>
        <p:spPr>
          <a:xfrm>
            <a:off x="1072930" y="2762545"/>
            <a:ext cx="617438" cy="631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036568-050F-447D-AC37-2D9FB0C86B06}"/>
              </a:ext>
            </a:extLst>
          </p:cNvPr>
          <p:cNvCxnSpPr>
            <a:cxnSpLocks/>
            <a:stCxn id="16" idx="4"/>
            <a:endCxn id="9" idx="0"/>
          </p:cNvCxnSpPr>
          <p:nvPr/>
        </p:nvCxnSpPr>
        <p:spPr>
          <a:xfrm flipH="1">
            <a:off x="1690368" y="2762544"/>
            <a:ext cx="720689" cy="631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094378-6E75-4198-9F61-90BF478A6C1E}"/>
              </a:ext>
            </a:extLst>
          </p:cNvPr>
          <p:cNvSpPr/>
          <p:nvPr/>
        </p:nvSpPr>
        <p:spPr>
          <a:xfrm>
            <a:off x="5264773" y="3394261"/>
            <a:ext cx="1549667" cy="189963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 + New Arch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9169B51-4150-40DD-B90F-340946CA8397}"/>
              </a:ext>
            </a:extLst>
          </p:cNvPr>
          <p:cNvCxnSpPr>
            <a:cxnSpLocks/>
            <a:stCxn id="27" idx="4"/>
            <a:endCxn id="19" idx="0"/>
          </p:cNvCxnSpPr>
          <p:nvPr/>
        </p:nvCxnSpPr>
        <p:spPr>
          <a:xfrm>
            <a:off x="5357122" y="2762544"/>
            <a:ext cx="682485" cy="631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342030-7EEA-42B7-81D6-98D889A99389}"/>
              </a:ext>
            </a:extLst>
          </p:cNvPr>
          <p:cNvCxnSpPr>
            <a:cxnSpLocks/>
            <a:stCxn id="26" idx="4"/>
            <a:endCxn id="19" idx="0"/>
          </p:cNvCxnSpPr>
          <p:nvPr/>
        </p:nvCxnSpPr>
        <p:spPr>
          <a:xfrm flipH="1">
            <a:off x="6039607" y="2762544"/>
            <a:ext cx="570691" cy="631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96F72D1-94D9-4C92-A5B9-223A74F234EC}"/>
              </a:ext>
            </a:extLst>
          </p:cNvPr>
          <p:cNvSpPr/>
          <p:nvPr/>
        </p:nvSpPr>
        <p:spPr>
          <a:xfrm>
            <a:off x="6048199" y="2061141"/>
            <a:ext cx="1124198" cy="7014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8CB36C-EDFF-41C6-88DC-ECEE84E7F9B3}"/>
              </a:ext>
            </a:extLst>
          </p:cNvPr>
          <p:cNvSpPr/>
          <p:nvPr/>
        </p:nvSpPr>
        <p:spPr>
          <a:xfrm>
            <a:off x="4795023" y="2061141"/>
            <a:ext cx="1124198" cy="7014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App1</a:t>
            </a:r>
          </a:p>
        </p:txBody>
      </p:sp>
      <p:sp>
        <p:nvSpPr>
          <p:cNvPr id="40" name="Arrow: Striped Right 39">
            <a:extLst>
              <a:ext uri="{FF2B5EF4-FFF2-40B4-BE49-F238E27FC236}">
                <a16:creationId xmlns:a16="http://schemas.microsoft.com/office/drawing/2014/main" id="{B1A72A69-651C-4EBC-9C56-43758F398DAE}"/>
              </a:ext>
            </a:extLst>
          </p:cNvPr>
          <p:cNvSpPr/>
          <p:nvPr/>
        </p:nvSpPr>
        <p:spPr>
          <a:xfrm>
            <a:off x="3205088" y="3711464"/>
            <a:ext cx="1453539" cy="1265228"/>
          </a:xfrm>
          <a:prstGeom prst="strip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0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8FF9ABF6-0D96-4EF1-B734-B14B6A2B7965}"/>
              </a:ext>
            </a:extLst>
          </p:cNvPr>
          <p:cNvSpPr/>
          <p:nvPr/>
        </p:nvSpPr>
        <p:spPr>
          <a:xfrm>
            <a:off x="7398844" y="4408488"/>
            <a:ext cx="3998523" cy="14954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Memory Sensitive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Low error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DRAM BW and Latency modeling is good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E63A55-35AA-48B6-8C4C-FEB8D1BEF4D9}"/>
              </a:ext>
            </a:extLst>
          </p:cNvPr>
          <p:cNvSpPr/>
          <p:nvPr/>
        </p:nvSpPr>
        <p:spPr>
          <a:xfrm>
            <a:off x="7398844" y="1500983"/>
            <a:ext cx="3695699" cy="14954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Cache Sensitive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High error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Cache modeling needs improvement</a:t>
            </a:r>
          </a:p>
        </p:txBody>
      </p:sp>
      <p:sp>
        <p:nvSpPr>
          <p:cNvPr id="17" name="Callout: Left-Right Arrow 16">
            <a:extLst>
              <a:ext uri="{FF2B5EF4-FFF2-40B4-BE49-F238E27FC236}">
                <a16:creationId xmlns:a16="http://schemas.microsoft.com/office/drawing/2014/main" id="{E029FF98-80F7-4710-B971-0706EC117854}"/>
              </a:ext>
            </a:extLst>
          </p:cNvPr>
          <p:cNvSpPr/>
          <p:nvPr/>
        </p:nvSpPr>
        <p:spPr>
          <a:xfrm rot="5400000">
            <a:off x="8465053" y="2588421"/>
            <a:ext cx="1847850" cy="2228054"/>
          </a:xfrm>
          <a:prstGeom prst="leftRightArrowCallout">
            <a:avLst>
              <a:gd name="adj1" fmla="val 25000"/>
              <a:gd name="adj2" fmla="val 25000"/>
              <a:gd name="adj3" fmla="val 25000"/>
              <a:gd name="adj4" fmla="val 347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0C284-33A3-4084-81A1-6ED7B2C6C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2816A-299A-42F9-8349-1896DC7FF8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19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23FA25-0BEA-4DB5-B498-221A66EB76D4}"/>
              </a:ext>
            </a:extLst>
          </p:cNvPr>
          <p:cNvSpPr/>
          <p:nvPr/>
        </p:nvSpPr>
        <p:spPr>
          <a:xfrm>
            <a:off x="133351" y="1609725"/>
            <a:ext cx="4095749" cy="14954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Compute Intensive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Old </a:t>
            </a:r>
            <a:r>
              <a:rPr lang="en-US" dirty="0" err="1">
                <a:solidFill>
                  <a:schemeClr val="tx1"/>
                </a:solidFill>
              </a:rPr>
              <a:t>mISA</a:t>
            </a:r>
            <a:r>
              <a:rPr lang="en-US" dirty="0">
                <a:solidFill>
                  <a:schemeClr val="tx1"/>
                </a:solidFill>
              </a:rPr>
              <a:t> is good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Instruction count matters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35B952D-FBA3-43ED-AA38-2F5B5AA51CD3}"/>
              </a:ext>
            </a:extLst>
          </p:cNvPr>
          <p:cNvSpPr/>
          <p:nvPr/>
        </p:nvSpPr>
        <p:spPr>
          <a:xfrm>
            <a:off x="133351" y="4672807"/>
            <a:ext cx="4368588" cy="14954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Compute Balanced</a:t>
            </a:r>
          </a:p>
          <a:p>
            <a:pPr marL="285750" indent="-285750" algn="ctr"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vISA</a:t>
            </a:r>
            <a:r>
              <a:rPr lang="en-US" dirty="0">
                <a:solidFill>
                  <a:schemeClr val="tx1"/>
                </a:solidFill>
              </a:rPr>
              <a:t> can be better than old </a:t>
            </a:r>
            <a:r>
              <a:rPr lang="en-US" dirty="0" err="1">
                <a:solidFill>
                  <a:schemeClr val="tx1"/>
                </a:solidFill>
              </a:rPr>
              <a:t>mISA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Add support for latest </a:t>
            </a:r>
            <a:r>
              <a:rPr lang="en-US" dirty="0" err="1">
                <a:solidFill>
                  <a:schemeClr val="tx1"/>
                </a:solidFill>
              </a:rPr>
              <a:t>mISA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3DD6D25-B7C2-4FE4-86E3-CB8F37900D72}"/>
              </a:ext>
            </a:extLst>
          </p:cNvPr>
          <p:cNvSpPr/>
          <p:nvPr/>
        </p:nvSpPr>
        <p:spPr>
          <a:xfrm>
            <a:off x="4575249" y="2657475"/>
            <a:ext cx="2628900" cy="1876425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Workload characteristics and the ISA representation have a significant impact on the accuracy of GPU simulations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B3ADEE-29F5-4650-8EA6-2F67506BB741}"/>
              </a:ext>
            </a:extLst>
          </p:cNvPr>
          <p:cNvSpPr txBox="1"/>
          <p:nvPr/>
        </p:nvSpPr>
        <p:spPr>
          <a:xfrm>
            <a:off x="8274951" y="3379282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ISA representation has no effect</a:t>
            </a:r>
          </a:p>
        </p:txBody>
      </p:sp>
    </p:spTree>
    <p:extLst>
      <p:ext uri="{BB962C8B-B14F-4D97-AF65-F5344CB8AC3E}">
        <p14:creationId xmlns:p14="http://schemas.microsoft.com/office/powerpoint/2010/main" val="8321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7" grpId="0" animBg="1"/>
      <p:bldP spid="9" grpId="0" animBg="1"/>
      <p:bldP spid="10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6BE-2D0D-4D8F-AD1C-55F33F26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in 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328E2-95BD-40A5-BA67-D79862D2FF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67F93-ED9F-4C1B-88FA-77DD81ED8A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2B63E7-3318-4B73-B558-A2C0A71F1302}"/>
              </a:ext>
            </a:extLst>
          </p:cNvPr>
          <p:cNvSpPr/>
          <p:nvPr/>
        </p:nvSpPr>
        <p:spPr>
          <a:xfrm>
            <a:off x="4841509" y="2806450"/>
            <a:ext cx="1665170" cy="18769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41BDC-5F03-4D02-9D27-6C8227EEC5D4}"/>
              </a:ext>
            </a:extLst>
          </p:cNvPr>
          <p:cNvSpPr txBox="1"/>
          <p:nvPr/>
        </p:nvSpPr>
        <p:spPr>
          <a:xfrm>
            <a:off x="3330343" y="3021638"/>
            <a:ext cx="895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/>
              <a:t>=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DA578B-01C2-4FED-AEDC-54FEC6D75042}"/>
              </a:ext>
            </a:extLst>
          </p:cNvPr>
          <p:cNvSpPr/>
          <p:nvPr/>
        </p:nvSpPr>
        <p:spPr>
          <a:xfrm>
            <a:off x="394636" y="1463040"/>
            <a:ext cx="1222408" cy="693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99E66E-081C-459D-9BA1-2248AF3ACF78}"/>
              </a:ext>
            </a:extLst>
          </p:cNvPr>
          <p:cNvSpPr/>
          <p:nvPr/>
        </p:nvSpPr>
        <p:spPr>
          <a:xfrm>
            <a:off x="2103121" y="1463040"/>
            <a:ext cx="1222408" cy="693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F67587-6667-4404-B6B1-7B663AB9484B}"/>
              </a:ext>
            </a:extLst>
          </p:cNvPr>
          <p:cNvSpPr/>
          <p:nvPr/>
        </p:nvSpPr>
        <p:spPr>
          <a:xfrm>
            <a:off x="4203836" y="1463040"/>
            <a:ext cx="1222408" cy="693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ADBC87-2B9A-4A6F-923C-07CD78671171}"/>
              </a:ext>
            </a:extLst>
          </p:cNvPr>
          <p:cNvSpPr/>
          <p:nvPr/>
        </p:nvSpPr>
        <p:spPr>
          <a:xfrm>
            <a:off x="5912321" y="1463040"/>
            <a:ext cx="1222408" cy="6930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AE58993-1BDA-4D2C-87CB-290C7A10715E}"/>
              </a:ext>
            </a:extLst>
          </p:cNvPr>
          <p:cNvCxnSpPr>
            <a:cxnSpLocks/>
            <a:stCxn id="17" idx="4"/>
            <a:endCxn id="9" idx="0"/>
          </p:cNvCxnSpPr>
          <p:nvPr/>
        </p:nvCxnSpPr>
        <p:spPr>
          <a:xfrm>
            <a:off x="4815040" y="2156059"/>
            <a:ext cx="859054" cy="65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3F0AE8-6479-4B34-BE3C-11DC03E4425A}"/>
              </a:ext>
            </a:extLst>
          </p:cNvPr>
          <p:cNvCxnSpPr>
            <a:cxnSpLocks/>
            <a:stCxn id="18" idx="4"/>
            <a:endCxn id="9" idx="0"/>
          </p:cNvCxnSpPr>
          <p:nvPr/>
        </p:nvCxnSpPr>
        <p:spPr>
          <a:xfrm flipH="1">
            <a:off x="5674094" y="2156059"/>
            <a:ext cx="849431" cy="650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5D92048-3E1B-44DC-B459-82A6DEB94BE4}"/>
              </a:ext>
            </a:extLst>
          </p:cNvPr>
          <p:cNvSpPr txBox="1"/>
          <p:nvPr/>
        </p:nvSpPr>
        <p:spPr>
          <a:xfrm>
            <a:off x="6918962" y="3021638"/>
            <a:ext cx="895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/>
              <a:t>?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E65AAEE9-D884-46D3-971A-0FC4C2D2CBEF}"/>
              </a:ext>
            </a:extLst>
          </p:cNvPr>
          <p:cNvSpPr txBox="1">
            <a:spLocks/>
          </p:cNvSpPr>
          <p:nvPr/>
        </p:nvSpPr>
        <p:spPr>
          <a:xfrm>
            <a:off x="8226394" y="1925052"/>
            <a:ext cx="3794492" cy="3667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Building new hardware is expensive and slow</a:t>
            </a:r>
          </a:p>
          <a:p>
            <a:endParaRPr lang="en-US" dirty="0"/>
          </a:p>
          <a:p>
            <a:r>
              <a:rPr lang="en-US" dirty="0"/>
              <a:t>Create high level simulation models to mimic new hardware before its built.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to ensure simulation results are correlated to current hardware</a:t>
            </a:r>
          </a:p>
          <a:p>
            <a:endParaRPr lang="en-US" dirty="0"/>
          </a:p>
          <a:p>
            <a:r>
              <a:rPr lang="en-US" dirty="0"/>
              <a:t>Make sure the results can be trusted for future product decisions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83B39C-A5BE-459B-9E58-8DFC6DE2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13" y="3195587"/>
            <a:ext cx="2233747" cy="153616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ED1AD4-E922-428F-B5F2-C396126D962D}"/>
              </a:ext>
            </a:extLst>
          </p:cNvPr>
          <p:cNvCxnSpPr>
            <a:cxnSpLocks/>
            <a:stCxn id="12" idx="4"/>
            <a:endCxn id="21" idx="0"/>
          </p:cNvCxnSpPr>
          <p:nvPr/>
        </p:nvCxnSpPr>
        <p:spPr>
          <a:xfrm flipH="1">
            <a:off x="1992087" y="2156059"/>
            <a:ext cx="722238" cy="103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C7C34B-023A-4351-B39C-72455ECB043E}"/>
              </a:ext>
            </a:extLst>
          </p:cNvPr>
          <p:cNvCxnSpPr>
            <a:cxnSpLocks/>
            <a:stCxn id="11" idx="4"/>
            <a:endCxn id="21" idx="0"/>
          </p:cNvCxnSpPr>
          <p:nvPr/>
        </p:nvCxnSpPr>
        <p:spPr>
          <a:xfrm>
            <a:off x="1005840" y="2156059"/>
            <a:ext cx="986247" cy="1039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9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4185-35ED-4DB4-9254-A1227AED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CDE150-C37E-4BDB-B2AD-EAE2D9735E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9161" y="2107933"/>
            <a:ext cx="5303521" cy="3521343"/>
          </a:xfrm>
        </p:spPr>
        <p:txBody>
          <a:bodyPr>
            <a:normAutofit/>
          </a:bodyPr>
          <a:lstStyle/>
          <a:p>
            <a:r>
              <a:rPr lang="en-US" sz="2400" dirty="0"/>
              <a:t>Not saying “Don’t use simulators” !!</a:t>
            </a:r>
          </a:p>
          <a:p>
            <a:endParaRPr lang="en-US" sz="2400" dirty="0"/>
          </a:p>
          <a:p>
            <a:r>
              <a:rPr lang="en-US" sz="2400" dirty="0"/>
              <a:t>We provide quantitative data on error in modern GPU simulations.</a:t>
            </a:r>
          </a:p>
          <a:p>
            <a:endParaRPr lang="en-US" sz="2400" dirty="0"/>
          </a:p>
          <a:p>
            <a:r>
              <a:rPr lang="en-US" sz="2400" dirty="0"/>
              <a:t>We suggest areas where simulation can be improved.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766B1-9137-42C3-AB79-1641AAE60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C52D-FCA9-43DE-AABC-2538651166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DDE41C-E706-4F48-8423-9825B1A07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8573" y="1729137"/>
            <a:ext cx="3883683" cy="3900139"/>
          </a:xfrm>
          <a:prstGeom prst="rect">
            <a:avLst/>
          </a:prstGeom>
        </p:spPr>
      </p:pic>
      <p:pic>
        <p:nvPicPr>
          <p:cNvPr id="7" name="Graphic 6" descr="No sign">
            <a:extLst>
              <a:ext uri="{FF2B5EF4-FFF2-40B4-BE49-F238E27FC236}">
                <a16:creationId xmlns:a16="http://schemas.microsoft.com/office/drawing/2014/main" id="{BBB17320-0C95-4771-807D-45995A2DB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780" y="2031781"/>
            <a:ext cx="3561348" cy="3561348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B142700-1385-4AF1-B4A8-FFB9D053AF54}"/>
              </a:ext>
            </a:extLst>
          </p:cNvPr>
          <p:cNvSpPr/>
          <p:nvPr/>
        </p:nvSpPr>
        <p:spPr>
          <a:xfrm>
            <a:off x="8985764" y="602985"/>
            <a:ext cx="2246918" cy="1184758"/>
          </a:xfrm>
          <a:prstGeom prst="wedgeEllipseCallout">
            <a:avLst>
              <a:gd name="adj1" fmla="val -37968"/>
              <a:gd name="adj2" fmla="val 6006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79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cluding Head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!!</a:t>
            </a:r>
          </a:p>
        </p:txBody>
      </p:sp>
      <p:sp>
        <p:nvSpPr>
          <p:cNvPr id="3" name="Concluding Text"/>
          <p:cNvSpPr>
            <a:spLocks noGrp="1"/>
          </p:cNvSpPr>
          <p:nvPr>
            <p:ph type="body" sz="half" idx="2"/>
          </p:nvPr>
        </p:nvSpPr>
        <p:spPr>
          <a:xfrm>
            <a:off x="2321981" y="3219451"/>
            <a:ext cx="7370660" cy="804862"/>
          </a:xfrm>
        </p:spPr>
        <p:txBody>
          <a:bodyPr/>
          <a:lstStyle/>
          <a:p>
            <a:pPr lvl="0"/>
            <a:r>
              <a:rPr lang="en-US" dirty="0"/>
              <a:t>Open to Questions</a:t>
            </a:r>
          </a:p>
        </p:txBody>
      </p:sp>
    </p:spTree>
    <p:extLst>
      <p:ext uri="{BB962C8B-B14F-4D97-AF65-F5344CB8AC3E}">
        <p14:creationId xmlns:p14="http://schemas.microsoft.com/office/powerpoint/2010/main" val="83839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Memory Sensitive (streaming) apps: low error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Observations</a:t>
            </a:r>
          </a:p>
          <a:p>
            <a:endParaRPr lang="en-US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259013"/>
            <a:ext cx="5667734" cy="3311525"/>
          </a:xfrm>
        </p:spPr>
        <p:txBody>
          <a:bodyPr/>
          <a:lstStyle/>
          <a:p>
            <a:pPr lvl="0"/>
            <a:r>
              <a:rPr lang="en-US" dirty="0"/>
              <a:t>High Correlation, low error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For CS and MS: Instruction count difference does not translate into equivalent performance difference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FCEEF8C-269B-0042-9086-AD83850FF7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377" y="1284420"/>
          <a:ext cx="5683473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26318" y="3465095"/>
          <a:ext cx="5926128" cy="249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92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900A-52E5-4804-BB6E-CB4FB905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Sensitive (streaming) apps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B62FC-17B2-4DA7-BE41-91F5FBD46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are these accurate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49DB8-5B64-450A-8A15-13557F0909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Streaming apps do not rely on caching.</a:t>
            </a:r>
          </a:p>
          <a:p>
            <a:endParaRPr lang="en-US" dirty="0"/>
          </a:p>
          <a:p>
            <a:r>
              <a:rPr lang="en-US" dirty="0"/>
              <a:t>Most dependent on DRAM accesses.</a:t>
            </a:r>
          </a:p>
          <a:p>
            <a:endParaRPr lang="en-US" dirty="0"/>
          </a:p>
          <a:p>
            <a:r>
              <a:rPr lang="en-US" dirty="0"/>
              <a:t>DRAM accesses are most accurately modeled in streaming apps.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DRAM bandwidth and latency model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40DB1B-7CB6-4CA3-B0F9-1C459A2F9F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8B6D2-07FA-42BC-9E78-9CFEE4153E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6FF8D9-B748-4EA7-AB02-83CC9FD4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77" y="1260383"/>
            <a:ext cx="4468973" cy="527853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6E1372C-890A-4911-B968-33A0616746FA}"/>
              </a:ext>
            </a:extLst>
          </p:cNvPr>
          <p:cNvSpPr/>
          <p:nvPr/>
        </p:nvSpPr>
        <p:spPr>
          <a:xfrm>
            <a:off x="3210028" y="1122752"/>
            <a:ext cx="2571750" cy="2585083"/>
          </a:xfrm>
          <a:prstGeom prst="wedgeEllipseCallout">
            <a:avLst>
              <a:gd name="adj1" fmla="val 58797"/>
              <a:gd name="adj2" fmla="val 44522"/>
            </a:avLst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34BE4F6E-4DB0-435F-9116-E59C8E94C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9117" y="39935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wo Title"/>
          <p:cNvSpPr>
            <a:spLocks noGrp="1"/>
          </p:cNvSpPr>
          <p:nvPr>
            <p:ph type="title"/>
          </p:nvPr>
        </p:nvSpPr>
        <p:spPr>
          <a:xfrm>
            <a:off x="2250661" y="602584"/>
            <a:ext cx="9771293" cy="520168"/>
          </a:xfrm>
        </p:spPr>
        <p:txBody>
          <a:bodyPr/>
          <a:lstStyle/>
          <a:p>
            <a:r>
              <a:rPr lang="en-US" dirty="0"/>
              <a:t>Cache Conscious </a:t>
            </a:r>
            <a:r>
              <a:rPr lang="en-US" dirty="0" err="1"/>
              <a:t>Wavefront</a:t>
            </a:r>
            <a:r>
              <a:rPr lang="en-US" dirty="0"/>
              <a:t> Scheduling   </a:t>
            </a:r>
            <a:r>
              <a:rPr lang="en-US" sz="2400" dirty="0"/>
              <a:t>( Rogers et. al 2012 )</a:t>
            </a:r>
            <a:endParaRPr lang="en-US" dirty="0"/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An improved GPU Scheduler</a:t>
            </a:r>
          </a:p>
          <a:p>
            <a:endParaRPr lang="en-US" dirty="0"/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084712" y="2185370"/>
            <a:ext cx="5706235" cy="4353543"/>
          </a:xfrm>
        </p:spPr>
        <p:txBody>
          <a:bodyPr/>
          <a:lstStyle/>
          <a:p>
            <a:pPr lvl="0"/>
            <a:r>
              <a:rPr lang="en-US" dirty="0"/>
              <a:t>CCWS improves temporal locality in GPU caches.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Performance improvement in cache sensitive workloads by reducing cache thrashing.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Original work used </a:t>
            </a:r>
            <a:r>
              <a:rPr lang="en-US" dirty="0" err="1"/>
              <a:t>vISA</a:t>
            </a:r>
            <a:endParaRPr lang="en-US" dirty="0"/>
          </a:p>
          <a:p>
            <a:pPr lvl="1">
              <a:defRPr/>
            </a:pPr>
            <a:r>
              <a:rPr lang="en-US" sz="1800" dirty="0" err="1"/>
              <a:t>mISA</a:t>
            </a:r>
            <a:r>
              <a:rPr lang="en-US" sz="1800" dirty="0"/>
              <a:t> was not supported in simulator</a:t>
            </a:r>
          </a:p>
          <a:p>
            <a:pPr lvl="1">
              <a:defRPr/>
            </a:pPr>
            <a:r>
              <a:rPr lang="en-US" sz="1800" dirty="0"/>
              <a:t>Implemented the work in GPGPU-Sim v3.2.2, same configuration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Evaluate:</a:t>
            </a:r>
          </a:p>
          <a:p>
            <a:pPr lvl="1">
              <a:defRPr/>
            </a:pPr>
            <a:r>
              <a:rPr lang="en-US" sz="1800" dirty="0"/>
              <a:t>What if the work had used </a:t>
            </a:r>
            <a:r>
              <a:rPr lang="en-US" sz="1800" dirty="0" err="1"/>
              <a:t>mISA</a:t>
            </a:r>
            <a:r>
              <a:rPr lang="en-US" sz="1800" dirty="0"/>
              <a:t>?</a:t>
            </a:r>
          </a:p>
          <a:p>
            <a:pPr lvl="1">
              <a:defRPr/>
            </a:pPr>
            <a:r>
              <a:rPr lang="en-US" sz="1800" dirty="0"/>
              <a:t>Would the results be different than reported earlier?</a:t>
            </a:r>
          </a:p>
          <a:p>
            <a:pPr lvl="0"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7" y="2066544"/>
            <a:ext cx="5514975" cy="290512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5558" y="5178392"/>
            <a:ext cx="518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Figure from original MICRO 12 paper</a:t>
            </a:r>
          </a:p>
        </p:txBody>
      </p:sp>
    </p:spTree>
    <p:extLst>
      <p:ext uri="{BB962C8B-B14F-4D97-AF65-F5344CB8AC3E}">
        <p14:creationId xmlns:p14="http://schemas.microsoft.com/office/powerpoint/2010/main" val="628680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wo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Prediction: </a:t>
            </a:r>
            <a:r>
              <a:rPr lang="en-US" dirty="0" err="1"/>
              <a:t>vISA</a:t>
            </a:r>
            <a:r>
              <a:rPr lang="en-US" dirty="0"/>
              <a:t> vs </a:t>
            </a:r>
            <a:r>
              <a:rPr lang="en-US" dirty="0" err="1"/>
              <a:t>mISA</a:t>
            </a:r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sz="half" idx="2"/>
          </p:nvPr>
        </p:nvSpPr>
        <p:spPr>
          <a:xfrm>
            <a:off x="6920563" y="1593752"/>
            <a:ext cx="4976262" cy="4354661"/>
          </a:xfrm>
        </p:spPr>
        <p:txBody>
          <a:bodyPr numCol="1"/>
          <a:lstStyle/>
          <a:p>
            <a:r>
              <a:rPr lang="en-US" dirty="0"/>
              <a:t>BFS and GMV improve with CCWS</a:t>
            </a:r>
          </a:p>
          <a:p>
            <a:pPr lvl="1"/>
            <a:r>
              <a:rPr lang="en-US" dirty="0"/>
              <a:t>Cache thrashing caused by global memory loads</a:t>
            </a:r>
          </a:p>
          <a:p>
            <a:pPr lvl="1"/>
            <a:r>
              <a:rPr lang="en-US" dirty="0"/>
              <a:t>Similar across the two ISAs.</a:t>
            </a:r>
          </a:p>
          <a:p>
            <a:endParaRPr lang="en-US" dirty="0"/>
          </a:p>
          <a:p>
            <a:r>
              <a:rPr lang="en-US" dirty="0"/>
              <a:t>HOT and BS see improvement of 7% and 25% only in </a:t>
            </a:r>
            <a:r>
              <a:rPr lang="en-US" dirty="0" err="1"/>
              <a:t>mISA</a:t>
            </a:r>
            <a:r>
              <a:rPr lang="en-US" dirty="0"/>
              <a:t> simulations.</a:t>
            </a:r>
          </a:p>
          <a:p>
            <a:pPr lvl="1"/>
            <a:r>
              <a:rPr lang="en-US" sz="1600" dirty="0"/>
              <a:t>Apps limited by register usage per thread</a:t>
            </a:r>
          </a:p>
          <a:p>
            <a:pPr lvl="1"/>
            <a:r>
              <a:rPr lang="en-US" sz="1600" dirty="0"/>
              <a:t>Leads to register spilling to memory</a:t>
            </a:r>
          </a:p>
          <a:p>
            <a:pPr lvl="1"/>
            <a:r>
              <a:rPr lang="en-US" sz="1600" dirty="0"/>
              <a:t>These memory accesses cached in L1</a:t>
            </a:r>
          </a:p>
          <a:p>
            <a:pPr lvl="1"/>
            <a:r>
              <a:rPr lang="en-US" sz="1600" dirty="0"/>
              <a:t>Cause cache thrashing</a:t>
            </a:r>
          </a:p>
          <a:p>
            <a:pPr lvl="1"/>
            <a:r>
              <a:rPr lang="en-US" sz="1600" dirty="0"/>
              <a:t>This is improved by CCWS</a:t>
            </a:r>
          </a:p>
          <a:p>
            <a:endParaRPr lang="en-US" dirty="0"/>
          </a:p>
          <a:p>
            <a:r>
              <a:rPr lang="en-US" dirty="0"/>
              <a:t>PTX assumes infinite register space</a:t>
            </a:r>
          </a:p>
        </p:txBody>
      </p:sp>
      <p:sp>
        <p:nvSpPr>
          <p:cNvPr id="5" name="Footer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College/DEPT. Arial Regular 12 point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2131" y="2229020"/>
            <a:ext cx="972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mISA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3A750-BC8B-480C-894D-3803154E7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64" y="1656453"/>
            <a:ext cx="5046010" cy="1866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63345-A18D-4177-A51E-C6867DD7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163" y="3876686"/>
            <a:ext cx="5081739" cy="192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On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Programming</a:t>
            </a:r>
          </a:p>
        </p:txBody>
      </p:sp>
      <p:sp>
        <p:nvSpPr>
          <p:cNvPr id="4" name="Subhead"/>
          <p:cNvSpPr>
            <a:spLocks noGrp="1"/>
          </p:cNvSpPr>
          <p:nvPr>
            <p:ph type="body" idx="1"/>
          </p:nvPr>
        </p:nvSpPr>
        <p:spPr>
          <a:xfrm>
            <a:off x="5102935" y="1636776"/>
            <a:ext cx="4778360" cy="429151"/>
          </a:xfrm>
        </p:spPr>
        <p:txBody>
          <a:bodyPr/>
          <a:lstStyle/>
          <a:p>
            <a:pPr lvl="0"/>
            <a:r>
              <a:rPr lang="en-US" dirty="0"/>
              <a:t>SIMT Execution Model</a:t>
            </a:r>
          </a:p>
        </p:txBody>
      </p: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5102934" y="2268638"/>
            <a:ext cx="6909393" cy="3311525"/>
          </a:xfrm>
        </p:spPr>
        <p:txBody>
          <a:bodyPr/>
          <a:lstStyle/>
          <a:p>
            <a:pPr lvl="0"/>
            <a:r>
              <a:rPr lang="en-US" dirty="0"/>
              <a:t>Programmer sees MIMD threads (work-items)</a:t>
            </a:r>
          </a:p>
          <a:p>
            <a:pPr lvl="1"/>
            <a:r>
              <a:rPr lang="en-US" dirty="0" err="1"/>
              <a:t>Local+Shared+Global</a:t>
            </a:r>
            <a:r>
              <a:rPr lang="en-US" dirty="0"/>
              <a:t> Memory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32 threads bundled together into a warp (64 </a:t>
            </a:r>
            <a:r>
              <a:rPr lang="en-US" dirty="0" err="1"/>
              <a:t>w.i</a:t>
            </a:r>
            <a:r>
              <a:rPr lang="en-US" dirty="0"/>
              <a:t>. in a </a:t>
            </a:r>
            <a:r>
              <a:rPr lang="en-US" dirty="0" err="1"/>
              <a:t>wavefront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Basic unit of execution on a GPU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Multiple warps arranged in a Thread block (workgroup)</a:t>
            </a:r>
          </a:p>
          <a:p>
            <a:pPr lvl="1">
              <a:defRPr/>
            </a:pPr>
            <a:r>
              <a:rPr lang="en-US" dirty="0" err="1"/>
              <a:t>Shared+Global</a:t>
            </a:r>
            <a:r>
              <a:rPr lang="en-US" dirty="0"/>
              <a:t> Memory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Thread blocks arranged in a Grid (</a:t>
            </a:r>
            <a:r>
              <a:rPr lang="en-US" dirty="0" err="1"/>
              <a:t>ndRange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Global Memory</a:t>
            </a:r>
          </a:p>
          <a:p>
            <a:pPr lvl="0">
              <a:defRPr/>
            </a:pPr>
            <a:endParaRPr lang="en-US" dirty="0"/>
          </a:p>
          <a:p>
            <a:pPr lvl="0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7" y="1636776"/>
            <a:ext cx="3371453" cy="3505275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On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ISAs studied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/>
          </p:nvPr>
        </p:nvSpPr>
        <p:spPr>
          <a:xfrm>
            <a:off x="2248427" y="1633361"/>
            <a:ext cx="860533" cy="459843"/>
          </a:xfrm>
        </p:spPr>
        <p:txBody>
          <a:bodyPr/>
          <a:lstStyle/>
          <a:p>
            <a:pPr lvl="0"/>
            <a:r>
              <a:rPr lang="en-US" dirty="0"/>
              <a:t>AMD</a:t>
            </a:r>
          </a:p>
        </p:txBody>
      </p:sp>
      <p:sp>
        <p:nvSpPr>
          <p:cNvPr id="4" name="Body Text"/>
          <p:cNvSpPr>
            <a:spLocks noGrp="1"/>
          </p:cNvSpPr>
          <p:nvPr>
            <p:ph sz="half" idx="2"/>
          </p:nvPr>
        </p:nvSpPr>
        <p:spPr>
          <a:xfrm>
            <a:off x="2243949" y="2229020"/>
            <a:ext cx="8390370" cy="2949372"/>
          </a:xfrm>
        </p:spPr>
        <p:txBody>
          <a:bodyPr/>
          <a:lstStyle/>
          <a:p>
            <a:pPr lvl="0"/>
            <a:r>
              <a:rPr lang="en-US" dirty="0"/>
              <a:t>Heterogeneous System Architecture Intermediate Language (HSAIL).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Graphics Core Next Gen3 (GCN3), a.k.a. Volcanic Islands (VI)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Contributed to AMD Paper submitted to MICRO 17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/>
          </a:p>
          <a:p>
            <a:pPr lvl="0"/>
            <a:r>
              <a:rPr lang="en-US" dirty="0"/>
              <a:t>Parallel Thread </a:t>
            </a:r>
            <a:r>
              <a:rPr lang="en-US" dirty="0" err="1"/>
              <a:t>eXecution</a:t>
            </a:r>
            <a:r>
              <a:rPr lang="en-US" dirty="0"/>
              <a:t> (PTX)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Source and </a:t>
            </a:r>
            <a:r>
              <a:rPr lang="en-US" dirty="0" err="1"/>
              <a:t>ASSembly</a:t>
            </a:r>
            <a:r>
              <a:rPr lang="en-US" dirty="0"/>
              <a:t> (SASS).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To be submitted to SIGMETRICS 18 / ISPASS 18</a:t>
            </a:r>
          </a:p>
        </p:txBody>
      </p:sp>
      <p:sp>
        <p:nvSpPr>
          <p:cNvPr id="6" name="Subhead"/>
          <p:cNvSpPr txBox="1">
            <a:spLocks/>
          </p:cNvSpPr>
          <p:nvPr/>
        </p:nvSpPr>
        <p:spPr>
          <a:xfrm>
            <a:off x="6549316" y="1633360"/>
            <a:ext cx="860533" cy="459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accent2"/>
                </a:solidFill>
                <a:latin typeface="Impact"/>
                <a:ea typeface="+mn-ea"/>
                <a:cs typeface="Impac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Nvidia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130" y="2229020"/>
            <a:ext cx="184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 ISA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Machine ISA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62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On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Simulators</a:t>
            </a:r>
          </a:p>
        </p:txBody>
      </p:sp>
      <p:sp>
        <p:nvSpPr>
          <p:cNvPr id="3" name="Subhead"/>
          <p:cNvSpPr>
            <a:spLocks noGrp="1"/>
          </p:cNvSpPr>
          <p:nvPr>
            <p:ph sz="half" idx="1"/>
          </p:nvPr>
        </p:nvSpPr>
        <p:spPr>
          <a:xfrm>
            <a:off x="2248427" y="1633361"/>
            <a:ext cx="860533" cy="459843"/>
          </a:xfrm>
        </p:spPr>
        <p:txBody>
          <a:bodyPr/>
          <a:lstStyle/>
          <a:p>
            <a:pPr lvl="0"/>
            <a:r>
              <a:rPr lang="en-US" dirty="0"/>
              <a:t>AMD</a:t>
            </a:r>
          </a:p>
        </p:txBody>
      </p:sp>
      <p:sp>
        <p:nvSpPr>
          <p:cNvPr id="6" name="Subhead"/>
          <p:cNvSpPr txBox="1">
            <a:spLocks/>
          </p:cNvSpPr>
          <p:nvPr/>
        </p:nvSpPr>
        <p:spPr>
          <a:xfrm>
            <a:off x="6549316" y="1633360"/>
            <a:ext cx="860533" cy="459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accent2"/>
                </a:solidFill>
                <a:latin typeface="Impact"/>
                <a:ea typeface="+mn-ea"/>
                <a:cs typeface="Impac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Nvidia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631" y="3204901"/>
            <a:ext cx="184805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GPGPU-Sim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Gem5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Multi2Sim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GPUOcelot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MacSim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84261807"/>
              </p:ext>
            </p:extLst>
          </p:nvPr>
        </p:nvGraphicFramePr>
        <p:xfrm>
          <a:off x="2244725" y="2228848"/>
          <a:ext cx="8275688" cy="365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22">
                  <a:extLst>
                    <a:ext uri="{9D8B030D-6E8A-4147-A177-3AD203B41FA5}">
                      <a16:colId xmlns:a16="http://schemas.microsoft.com/office/drawing/2014/main" val="1701792126"/>
                    </a:ext>
                  </a:extLst>
                </a:gridCol>
                <a:gridCol w="2068922">
                  <a:extLst>
                    <a:ext uri="{9D8B030D-6E8A-4147-A177-3AD203B41FA5}">
                      <a16:colId xmlns:a16="http://schemas.microsoft.com/office/drawing/2014/main" val="303886862"/>
                    </a:ext>
                  </a:extLst>
                </a:gridCol>
                <a:gridCol w="2068922">
                  <a:extLst>
                    <a:ext uri="{9D8B030D-6E8A-4147-A177-3AD203B41FA5}">
                      <a16:colId xmlns:a16="http://schemas.microsoft.com/office/drawing/2014/main" val="1220546123"/>
                    </a:ext>
                  </a:extLst>
                </a:gridCol>
                <a:gridCol w="2068922">
                  <a:extLst>
                    <a:ext uri="{9D8B030D-6E8A-4147-A177-3AD203B41FA5}">
                      <a16:colId xmlns:a16="http://schemas.microsoft.com/office/drawing/2014/main" val="263498296"/>
                    </a:ext>
                  </a:extLst>
                </a:gridCol>
              </a:tblGrid>
              <a:tr h="730438">
                <a:tc>
                  <a:txBody>
                    <a:bodyPr/>
                    <a:lstStyle/>
                    <a:p>
                      <a:r>
                        <a:rPr lang="en-US" dirty="0"/>
                        <a:t>HSAIL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89241"/>
                  </a:ext>
                </a:extLst>
              </a:tr>
              <a:tr h="7304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Y; PTX v2.0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GT200 (released in 2009)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1893129"/>
                  </a:ext>
                </a:extLst>
              </a:tr>
              <a:tr h="7304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GCN3;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Not released publicly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8777952"/>
                  </a:ext>
                </a:extLst>
              </a:tr>
              <a:tr h="73043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GCN1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Y; PTX v3.0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88894"/>
                  </a:ext>
                </a:extLst>
              </a:tr>
              <a:tr h="730438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Y; PTX v2.0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247407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2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0" y="1244181"/>
            <a:ext cx="5574137" cy="534118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086" y="1220138"/>
            <a:ext cx="5073884" cy="482986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8809" y="2638386"/>
            <a:ext cx="2093205" cy="281084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808" y="3161497"/>
            <a:ext cx="2093205" cy="281084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18615" y="2644516"/>
            <a:ext cx="2453818" cy="281084"/>
          </a:xfrm>
          <a:prstGeom prst="rect">
            <a:avLst/>
          </a:prstGeom>
          <a:solidFill>
            <a:srgbClr val="92D05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28808" y="3471229"/>
            <a:ext cx="2577950" cy="457010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82384" y="3417178"/>
            <a:ext cx="2577950" cy="243632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8808" y="4962907"/>
            <a:ext cx="1465245" cy="1272640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18615" y="4943544"/>
            <a:ext cx="1465245" cy="25424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84712" y="2153730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084711" y="3702082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2945" y="5504715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83841" y="2140548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35328" y="2660463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583841" y="3180378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83841" y="3691309"/>
            <a:ext cx="2210989" cy="23693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51696" y="2105113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620645" y="2343921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90637" y="3642548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29442" y="3866296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364697" y="2093564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42688" y="3883488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42689" y="4158653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59247" y="2599115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49647" y="4432277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47810" y="5168571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359246" y="3092875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368877" y="3641958"/>
            <a:ext cx="563149" cy="35599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81602" y="2396611"/>
            <a:ext cx="2210989" cy="236930"/>
          </a:xfrm>
          <a:prstGeom prst="rect">
            <a:avLst/>
          </a:prstGeom>
          <a:solidFill>
            <a:srgbClr val="00206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02944" y="3962187"/>
            <a:ext cx="2210989" cy="236930"/>
          </a:xfrm>
          <a:prstGeom prst="rect">
            <a:avLst/>
          </a:prstGeom>
          <a:solidFill>
            <a:srgbClr val="00206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559584" y="3969533"/>
            <a:ext cx="2210989" cy="719571"/>
          </a:xfrm>
          <a:prstGeom prst="rect">
            <a:avLst/>
          </a:prstGeom>
          <a:solidFill>
            <a:srgbClr val="00206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83841" y="5218715"/>
            <a:ext cx="2210989" cy="236930"/>
          </a:xfrm>
          <a:prstGeom prst="rect">
            <a:avLst/>
          </a:prstGeom>
          <a:solidFill>
            <a:srgbClr val="00206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Curved 45"/>
          <p:cNvCxnSpPr>
            <a:stCxn id="26" idx="7"/>
            <a:endCxn id="27" idx="0"/>
          </p:cNvCxnSpPr>
          <p:nvPr/>
        </p:nvCxnSpPr>
        <p:spPr>
          <a:xfrm rot="16200000" flipH="1">
            <a:off x="7573960" y="2015661"/>
            <a:ext cx="186673" cy="469846"/>
          </a:xfrm>
          <a:prstGeom prst="curvedConnector3">
            <a:avLst>
              <a:gd name="adj1" fmla="val -6186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Curved 49"/>
          <p:cNvCxnSpPr>
            <a:stCxn id="28" idx="7"/>
            <a:endCxn id="29" idx="0"/>
          </p:cNvCxnSpPr>
          <p:nvPr/>
        </p:nvCxnSpPr>
        <p:spPr>
          <a:xfrm rot="16200000" flipH="1">
            <a:off x="7655359" y="3510638"/>
            <a:ext cx="171613" cy="539702"/>
          </a:xfrm>
          <a:prstGeom prst="curvedConnector3">
            <a:avLst>
              <a:gd name="adj1" fmla="val -67291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stCxn id="30" idx="6"/>
            <a:endCxn id="31" idx="0"/>
          </p:cNvCxnSpPr>
          <p:nvPr/>
        </p:nvCxnSpPr>
        <p:spPr>
          <a:xfrm>
            <a:off x="9927846" y="2271563"/>
            <a:ext cx="496417" cy="1611925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/>
          <p:cNvCxnSpPr>
            <a:stCxn id="40" idx="0"/>
            <a:endCxn id="35" idx="1"/>
          </p:cNvCxnSpPr>
          <p:nvPr/>
        </p:nvCxnSpPr>
        <p:spPr>
          <a:xfrm rot="16200000" flipH="1">
            <a:off x="9322093" y="4312518"/>
            <a:ext cx="1251173" cy="565202"/>
          </a:xfrm>
          <a:prstGeom prst="curvedConnector5">
            <a:avLst>
              <a:gd name="adj1" fmla="val 29277"/>
              <a:gd name="adj2" fmla="val -1763"/>
              <a:gd name="adj3" fmla="val 7667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575410" y="1576062"/>
            <a:ext cx="346509" cy="2502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946082" y="1542477"/>
            <a:ext cx="346509" cy="25025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GPU compute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4269" y="1633361"/>
            <a:ext cx="5357933" cy="459843"/>
          </a:xfrm>
        </p:spPr>
        <p:txBody>
          <a:bodyPr/>
          <a:lstStyle/>
          <a:p>
            <a:r>
              <a:rPr lang="en-US" dirty="0"/>
              <a:t>GPU as compute devices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637" y="2229020"/>
            <a:ext cx="6538763" cy="3644372"/>
          </a:xfrm>
        </p:spPr>
        <p:txBody>
          <a:bodyPr numCol="1"/>
          <a:lstStyle/>
          <a:p>
            <a:r>
              <a:rPr lang="en-US" dirty="0"/>
              <a:t>Modern GPUs used for accelerating compute workloads</a:t>
            </a:r>
          </a:p>
          <a:p>
            <a:endParaRPr lang="en-US" dirty="0"/>
          </a:p>
          <a:p>
            <a:r>
              <a:rPr lang="en-US" dirty="0"/>
              <a:t>Top 15 HPC applications use GPU </a:t>
            </a:r>
            <a:r>
              <a:rPr lang="en-US" sz="600" dirty="0"/>
              <a:t>(http://www.nvidia.com/content/intersect-360-HPC-application-support.pdf)</a:t>
            </a:r>
            <a:endParaRPr lang="en-US" dirty="0"/>
          </a:p>
          <a:p>
            <a:endParaRPr lang="en-US" dirty="0"/>
          </a:p>
          <a:p>
            <a:r>
              <a:rPr lang="en-US" dirty="0"/>
              <a:t>Better Energy Efficiency</a:t>
            </a:r>
          </a:p>
          <a:p>
            <a:pPr lvl="1"/>
            <a:r>
              <a:rPr lang="en-US" dirty="0"/>
              <a:t>Top 5 supercomputers on Green500 Jun17 use GPU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GPU architecture researchers rely on cycle level simulators for predicting performance on next gen GPUs.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Source: Nvidia.com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7" y="2093204"/>
            <a:ext cx="4213335" cy="378018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2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9822B2C-153B-481B-80FB-7886775008EA}"/>
              </a:ext>
            </a:extLst>
          </p:cNvPr>
          <p:cNvSpPr/>
          <p:nvPr/>
        </p:nvSpPr>
        <p:spPr>
          <a:xfrm rot="16200000">
            <a:off x="3195168" y="3025050"/>
            <a:ext cx="5166360" cy="51779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2D0485-D94D-4227-A775-8EF2F098F2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2690" y="700767"/>
          <a:ext cx="7263165" cy="516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6406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2717131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  <a:gridCol w="2589628">
                  <a:extLst>
                    <a:ext uri="{9D8B030D-6E8A-4147-A177-3AD203B41FA5}">
                      <a16:colId xmlns:a16="http://schemas.microsoft.com/office/drawing/2014/main" val="142214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rem.s32 %r7, %r5, %r6;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	mov.half.u32 $r1, s[0x0014];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mov.half.u32 $r0, $r2;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callp l0x00000228;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+mn-lt"/>
                        </a:rPr>
                        <a:t>	l0x00000228: abs.u32 $r3,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cvt.f32.u32 $r5, $r3;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abs.u32 $r6, 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rcp.f32 $r7,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cvt.rz.f32.u32 $r5,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add.u32 $r7, $r7, 0xfffffffe;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cvt.rz.u32.f32 $r5,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mul.wide.u16 $r8, $r3.lo, $r5.hi;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$r3.hi,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shl.u32 $r8, $r8,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$r3.lo,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add.u32 $r8, $r6, -$r8;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cvt.rz.f32.u32 $r8,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mul.rz.f32 $p0|$r7, $r8,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cvt.rz.u32.f32 $r7,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mul.wide.u16 $r7, $r5.hi, $r3.lo;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$r3.hi,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shl.u32 $r7, $r7,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$r3.lo,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add.u32 $r7, -$r7,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set.le.u32.u32 $r7, $r3,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-$r7,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mul.wide.u16 $r7, $r5.hi, $r3.lo;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$r3.hi,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shl.u32 $r7, $r7,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mad.wide.u16 $r3, $r5.lo, $r3.lo,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shr.u32 $r0, $r0, 0x0000001f;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-$r3,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cvt.s32.s32 $r3, -$r0;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xor.b32 $r3, $r3,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set.ne.s32.s32 $p0/$o127, $r1, $r124;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add.u32 $r0, $r0, $r3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@$p0.equ not.b32 $r0,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retp;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nop;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39D258A-FAA1-487E-B117-AB170201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E7728D-5471-491A-BB12-A9941EF1E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1C5D2-F3A2-4377-BD3A-5A136C8113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9E39A2-2D8B-42B2-B8C0-E77B48727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2689" y="2034263"/>
          <a:ext cx="9908868" cy="4617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3337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5498207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  <a:gridCol w="2427324">
                  <a:extLst>
                    <a:ext uri="{9D8B030D-6E8A-4147-A177-3AD203B41FA5}">
                      <a16:colId xmlns:a16="http://schemas.microsoft.com/office/drawing/2014/main" val="1422141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div.s32 %r9, %r5, %r6;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dirty="0">
                          <a:latin typeface="+mn-lt"/>
                        </a:rPr>
                        <a:t>	mov.half.u32 $r1, s[0x0014];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mov.u32 $r0, $r2;</a:t>
                      </a:r>
                    </a:p>
                    <a:p>
                      <a:r>
                        <a:rPr lang="pt-BR" sz="1200" dirty="0">
                          <a:latin typeface="+mn-lt"/>
                        </a:rPr>
                        <a:t>	callp l0x00000350;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+mn-lt"/>
                        </a:rPr>
                        <a:t>	l0x00000350: abs.u32 $r2,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cvt.f32.u32 $r5, $r2;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abs.u32 $r6, 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rcp.f32 $r7,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cvt.rz.f32.u32 $r5,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add.u32 $r7, $r7, 0xfffffffe;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cvt.rz.u32.f32 $r5,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mul.wide.u16 $r8, $r2.lo, $r5.hi;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$r2.hi,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shl.u32 $r8, $r8,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$r2.lo,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add.u32 $r8, $r6, -$r8;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cvt.rz.f32.u32 $r8,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mul.rz.f32 $p0|$r7, $r8,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cvt.rz.u32.f32 $r7,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mul.wide.u16 $r7, $r5.hi, $r2.lo;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$r2.hi,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shl.u32 $r7, $r7,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$r2.lo,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add.u32 $r6, -$r7,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set.le.u32.u32 $r2, $r2,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xor.b32 $r0, $r1, 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shr.u32 $r0, $r0, 0x0000001f;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-$r2,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cvt.s32.s32 $r2, -$r0;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xor.b32 $r2, $r2,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set.ne.s32.s32 $p0/$o127, $r1, $r124;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add.u32 $r0, $r0, $r2;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@$p0.equ not.b32 $r0,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retp;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nop;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D41635-BCA0-49BB-8D7A-080E01CD32C9}"/>
              </a:ext>
            </a:extLst>
          </p:cNvPr>
          <p:cNvSpPr txBox="1"/>
          <p:nvPr/>
        </p:nvSpPr>
        <p:spPr>
          <a:xfrm>
            <a:off x="2112855" y="1738630"/>
            <a:ext cx="48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Integer division operations </a:t>
            </a:r>
          </a:p>
          <a:p>
            <a:r>
              <a:rPr lang="en-US" dirty="0"/>
              <a:t>in srad2 kernel in SRD1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9D7259-45AB-4C63-97C5-C4641E34B0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15255521"/>
          <a:ext cx="9229557" cy="5166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6519">
                  <a:extLst>
                    <a:ext uri="{9D8B030D-6E8A-4147-A177-3AD203B41FA5}">
                      <a16:colId xmlns:a16="http://schemas.microsoft.com/office/drawing/2014/main" val="4076682931"/>
                    </a:ext>
                  </a:extLst>
                </a:gridCol>
                <a:gridCol w="3076519">
                  <a:extLst>
                    <a:ext uri="{9D8B030D-6E8A-4147-A177-3AD203B41FA5}">
                      <a16:colId xmlns:a16="http://schemas.microsoft.com/office/drawing/2014/main" val="339374281"/>
                    </a:ext>
                  </a:extLst>
                </a:gridCol>
                <a:gridCol w="3076519">
                  <a:extLst>
                    <a:ext uri="{9D8B030D-6E8A-4147-A177-3AD203B41FA5}">
                      <a16:colId xmlns:a16="http://schemas.microsoft.com/office/drawing/2014/main" val="1422141973"/>
                    </a:ext>
                  </a:extLst>
                </a:gridCol>
              </a:tblGrid>
              <a:tr h="173908"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+mn-lt"/>
                        </a:rPr>
                        <a:t>rem.s32 %r7, %r5, %r6;</a:t>
                      </a:r>
                    </a:p>
                    <a:p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+mn-lt"/>
                        </a:rPr>
                        <a:t>	mov.half.u32 $r1, s[0x0014];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mov.half.u32 $r0, $r2;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callp l0x00000228;</a:t>
                      </a:r>
                    </a:p>
                    <a:p>
                      <a:endParaRPr lang="en-US" sz="9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>
                          <a:latin typeface="+mn-lt"/>
                        </a:rPr>
                        <a:t>	l0x00000228: abs.u32 $r3,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cvt.f32.u32 $r5, $r3;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abs.u32 $r6, 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rcp.f32 $r7,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cvt.rz.f32.u32 $r5,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add.u32 $r7, $r7, 0xfffffffe;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cvt.rz.u32.f32 $r5,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mul.wide.u16 $r8, $r3.lo, $r5.hi;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$r3.hi,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shl.u32 $r8, $r8,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mad.wide.u16 $r8, $r3.lo, $r5.lo,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add.u32 $r8, $r6, -$r8;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cvt.rz.f32.u32 $r8, $r8;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mul.rz.f32 $p0|$r7, $r8,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cvt.rz.u32.f32 $r7,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$r5,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mul.wide.u16 $r7, $r5.hi, $r3.lo;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$r3.hi,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shl.u32 $r7, $r7,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$r3.lo,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add.u32 $r7, -$r7,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set.le.u32.u32 $r7, $r3,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-$r7,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mul.wide.u16 $r7, $r5.hi, $r3.lo;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mad.wide.u16 $r7, $r5.lo, $r3.hi,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shl.u32 $r7, $r7, 0x00000010;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mad.wide.u16 $r3, $r5.lo, $r3.lo, $r7;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shr.u32 $r0, $r0, 0x0000001f;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add.u32 $r5, -$r3, $r6;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cvt.s32.s32 $r3, -$r0;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xor.b32 $r3, $r3, $r5;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set.ne.s32.s32 $p0/$o127, $r1, $r124;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add.u32 $r0, $r0, $r3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@$p0.equ not.b32 $r0, $r1;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retp;</a:t>
                      </a:r>
                    </a:p>
                    <a:p>
                      <a:r>
                        <a:rPr lang="pt-BR" sz="900" dirty="0">
                          <a:latin typeface="+mn-lt"/>
                        </a:rPr>
                        <a:t>	nop;</a:t>
                      </a:r>
                      <a:endParaRPr lang="en-US" sz="9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7151543"/>
                  </a:ext>
                </a:extLst>
              </a:tr>
            </a:tbl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5C174C22-AE85-44BC-849A-C149F281C40B}"/>
              </a:ext>
            </a:extLst>
          </p:cNvPr>
          <p:cNvSpPr/>
          <p:nvPr/>
        </p:nvSpPr>
        <p:spPr>
          <a:xfrm>
            <a:off x="5431264" y="4051174"/>
            <a:ext cx="2980583" cy="583895"/>
          </a:xfrm>
          <a:custGeom>
            <a:avLst/>
            <a:gdLst>
              <a:gd name="connsiteX0" fmla="*/ 0 w 3024651"/>
              <a:gd name="connsiteY0" fmla="*/ 627962 h 1255923"/>
              <a:gd name="connsiteX1" fmla="*/ 627962 w 3024651"/>
              <a:gd name="connsiteY1" fmla="*/ 0 h 1255923"/>
              <a:gd name="connsiteX2" fmla="*/ 627962 w 3024651"/>
              <a:gd name="connsiteY2" fmla="*/ 313981 h 1255923"/>
              <a:gd name="connsiteX3" fmla="*/ 3024651 w 3024651"/>
              <a:gd name="connsiteY3" fmla="*/ 313981 h 1255923"/>
              <a:gd name="connsiteX4" fmla="*/ 3024651 w 3024651"/>
              <a:gd name="connsiteY4" fmla="*/ 941942 h 1255923"/>
              <a:gd name="connsiteX5" fmla="*/ 627962 w 3024651"/>
              <a:gd name="connsiteY5" fmla="*/ 941942 h 1255923"/>
              <a:gd name="connsiteX6" fmla="*/ 627962 w 3024651"/>
              <a:gd name="connsiteY6" fmla="*/ 1255923 h 1255923"/>
              <a:gd name="connsiteX7" fmla="*/ 0 w 3024651"/>
              <a:gd name="connsiteY7" fmla="*/ 627962 h 1255923"/>
              <a:gd name="connsiteX0" fmla="*/ 0 w 3024651"/>
              <a:gd name="connsiteY0" fmla="*/ 627962 h 1255923"/>
              <a:gd name="connsiteX1" fmla="*/ 627962 w 3024651"/>
              <a:gd name="connsiteY1" fmla="*/ 0 h 1255923"/>
              <a:gd name="connsiteX2" fmla="*/ 627962 w 3024651"/>
              <a:gd name="connsiteY2" fmla="*/ 567369 h 1255923"/>
              <a:gd name="connsiteX3" fmla="*/ 3024651 w 3024651"/>
              <a:gd name="connsiteY3" fmla="*/ 313981 h 1255923"/>
              <a:gd name="connsiteX4" fmla="*/ 3024651 w 3024651"/>
              <a:gd name="connsiteY4" fmla="*/ 941942 h 1255923"/>
              <a:gd name="connsiteX5" fmla="*/ 627962 w 3024651"/>
              <a:gd name="connsiteY5" fmla="*/ 941942 h 1255923"/>
              <a:gd name="connsiteX6" fmla="*/ 627962 w 3024651"/>
              <a:gd name="connsiteY6" fmla="*/ 1255923 h 1255923"/>
              <a:gd name="connsiteX7" fmla="*/ 0 w 3024651"/>
              <a:gd name="connsiteY7" fmla="*/ 627962 h 1255923"/>
              <a:gd name="connsiteX0" fmla="*/ 0 w 3024651"/>
              <a:gd name="connsiteY0" fmla="*/ 627962 h 1255923"/>
              <a:gd name="connsiteX1" fmla="*/ 627962 w 3024651"/>
              <a:gd name="connsiteY1" fmla="*/ 0 h 1255923"/>
              <a:gd name="connsiteX2" fmla="*/ 627962 w 3024651"/>
              <a:gd name="connsiteY2" fmla="*/ 567369 h 1255923"/>
              <a:gd name="connsiteX3" fmla="*/ 2980583 w 3024651"/>
              <a:gd name="connsiteY3" fmla="*/ 567369 h 1255923"/>
              <a:gd name="connsiteX4" fmla="*/ 3024651 w 3024651"/>
              <a:gd name="connsiteY4" fmla="*/ 941942 h 1255923"/>
              <a:gd name="connsiteX5" fmla="*/ 627962 w 3024651"/>
              <a:gd name="connsiteY5" fmla="*/ 941942 h 1255923"/>
              <a:gd name="connsiteX6" fmla="*/ 627962 w 3024651"/>
              <a:gd name="connsiteY6" fmla="*/ 1255923 h 1255923"/>
              <a:gd name="connsiteX7" fmla="*/ 0 w 3024651"/>
              <a:gd name="connsiteY7" fmla="*/ 627962 h 1255923"/>
              <a:gd name="connsiteX0" fmla="*/ 0 w 3024651"/>
              <a:gd name="connsiteY0" fmla="*/ 627962 h 1255923"/>
              <a:gd name="connsiteX1" fmla="*/ 627962 w 3024651"/>
              <a:gd name="connsiteY1" fmla="*/ 0 h 1255923"/>
              <a:gd name="connsiteX2" fmla="*/ 627962 w 3024651"/>
              <a:gd name="connsiteY2" fmla="*/ 567369 h 1255923"/>
              <a:gd name="connsiteX3" fmla="*/ 2980583 w 3024651"/>
              <a:gd name="connsiteY3" fmla="*/ 567369 h 1255923"/>
              <a:gd name="connsiteX4" fmla="*/ 3024651 w 3024651"/>
              <a:gd name="connsiteY4" fmla="*/ 941942 h 1255923"/>
              <a:gd name="connsiteX5" fmla="*/ 627962 w 3024651"/>
              <a:gd name="connsiteY5" fmla="*/ 699571 h 1255923"/>
              <a:gd name="connsiteX6" fmla="*/ 627962 w 3024651"/>
              <a:gd name="connsiteY6" fmla="*/ 1255923 h 1255923"/>
              <a:gd name="connsiteX7" fmla="*/ 0 w 3024651"/>
              <a:gd name="connsiteY7" fmla="*/ 627962 h 1255923"/>
              <a:gd name="connsiteX0" fmla="*/ 0 w 2980583"/>
              <a:gd name="connsiteY0" fmla="*/ 627962 h 1255923"/>
              <a:gd name="connsiteX1" fmla="*/ 627962 w 2980583"/>
              <a:gd name="connsiteY1" fmla="*/ 0 h 1255923"/>
              <a:gd name="connsiteX2" fmla="*/ 627962 w 2980583"/>
              <a:gd name="connsiteY2" fmla="*/ 567369 h 1255923"/>
              <a:gd name="connsiteX3" fmla="*/ 2980583 w 2980583"/>
              <a:gd name="connsiteY3" fmla="*/ 567369 h 1255923"/>
              <a:gd name="connsiteX4" fmla="*/ 2958550 w 2980583"/>
              <a:gd name="connsiteY4" fmla="*/ 710588 h 1255923"/>
              <a:gd name="connsiteX5" fmla="*/ 627962 w 2980583"/>
              <a:gd name="connsiteY5" fmla="*/ 699571 h 1255923"/>
              <a:gd name="connsiteX6" fmla="*/ 627962 w 2980583"/>
              <a:gd name="connsiteY6" fmla="*/ 1255923 h 1255923"/>
              <a:gd name="connsiteX7" fmla="*/ 0 w 2980583"/>
              <a:gd name="connsiteY7" fmla="*/ 627962 h 1255923"/>
              <a:gd name="connsiteX0" fmla="*/ 0 w 2980583"/>
              <a:gd name="connsiteY0" fmla="*/ 330507 h 958468"/>
              <a:gd name="connsiteX1" fmla="*/ 649996 w 2980583"/>
              <a:gd name="connsiteY1" fmla="*/ 0 h 958468"/>
              <a:gd name="connsiteX2" fmla="*/ 627962 w 2980583"/>
              <a:gd name="connsiteY2" fmla="*/ 269914 h 958468"/>
              <a:gd name="connsiteX3" fmla="*/ 2980583 w 2980583"/>
              <a:gd name="connsiteY3" fmla="*/ 269914 h 958468"/>
              <a:gd name="connsiteX4" fmla="*/ 2958550 w 2980583"/>
              <a:gd name="connsiteY4" fmla="*/ 413133 h 958468"/>
              <a:gd name="connsiteX5" fmla="*/ 627962 w 2980583"/>
              <a:gd name="connsiteY5" fmla="*/ 402116 h 958468"/>
              <a:gd name="connsiteX6" fmla="*/ 627962 w 2980583"/>
              <a:gd name="connsiteY6" fmla="*/ 958468 h 958468"/>
              <a:gd name="connsiteX7" fmla="*/ 0 w 2980583"/>
              <a:gd name="connsiteY7" fmla="*/ 330507 h 958468"/>
              <a:gd name="connsiteX0" fmla="*/ 0 w 2980583"/>
              <a:gd name="connsiteY0" fmla="*/ 330507 h 583895"/>
              <a:gd name="connsiteX1" fmla="*/ 649996 w 2980583"/>
              <a:gd name="connsiteY1" fmla="*/ 0 h 583895"/>
              <a:gd name="connsiteX2" fmla="*/ 627962 w 2980583"/>
              <a:gd name="connsiteY2" fmla="*/ 269914 h 583895"/>
              <a:gd name="connsiteX3" fmla="*/ 2980583 w 2980583"/>
              <a:gd name="connsiteY3" fmla="*/ 269914 h 583895"/>
              <a:gd name="connsiteX4" fmla="*/ 2958550 w 2980583"/>
              <a:gd name="connsiteY4" fmla="*/ 413133 h 583895"/>
              <a:gd name="connsiteX5" fmla="*/ 627962 w 2980583"/>
              <a:gd name="connsiteY5" fmla="*/ 402116 h 583895"/>
              <a:gd name="connsiteX6" fmla="*/ 638979 w 2980583"/>
              <a:gd name="connsiteY6" fmla="*/ 583895 h 583895"/>
              <a:gd name="connsiteX7" fmla="*/ 0 w 2980583"/>
              <a:gd name="connsiteY7" fmla="*/ 330507 h 58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0583" h="583895">
                <a:moveTo>
                  <a:pt x="0" y="330507"/>
                </a:moveTo>
                <a:lnTo>
                  <a:pt x="649996" y="0"/>
                </a:lnTo>
                <a:lnTo>
                  <a:pt x="627962" y="269914"/>
                </a:lnTo>
                <a:lnTo>
                  <a:pt x="2980583" y="269914"/>
                </a:lnTo>
                <a:lnTo>
                  <a:pt x="2958550" y="413133"/>
                </a:lnTo>
                <a:lnTo>
                  <a:pt x="627962" y="402116"/>
                </a:lnTo>
                <a:lnTo>
                  <a:pt x="638979" y="583895"/>
                </a:lnTo>
                <a:lnTo>
                  <a:pt x="0" y="330507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6C969B-A076-411B-8179-684F675869B6}"/>
              </a:ext>
            </a:extLst>
          </p:cNvPr>
          <p:cNvSpPr/>
          <p:nvPr/>
        </p:nvSpPr>
        <p:spPr>
          <a:xfrm rot="16200000">
            <a:off x="6262784" y="4084226"/>
            <a:ext cx="4617720" cy="51779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>
          <a:xfrm>
            <a:off x="2250582" y="602985"/>
            <a:ext cx="8132940" cy="530490"/>
          </a:xfrm>
        </p:spPr>
        <p:txBody>
          <a:bodyPr/>
          <a:lstStyle/>
          <a:p>
            <a:pPr lvl="0"/>
            <a:r>
              <a:rPr lang="en-US"/>
              <a:t>Workloads</a:t>
            </a:r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2250582" y="1399594"/>
            <a:ext cx="8132234" cy="12954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Applications that worked on both PTX and </a:t>
            </a:r>
            <a:r>
              <a:rPr lang="en-US" dirty="0" err="1"/>
              <a:t>PTXPlus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29 compute applications (that spawn a total of 1797 kernels) from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Rodinia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benchmark suite [11], Nvidia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Cuda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SDK 4.2 [32], SHOC [13], Parboil [43] and GPU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Polybench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[20]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F680DB3-FFB6-DA49-A752-B59EFFE07194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2795D0-A254-4FBA-81EF-BBC13A802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96015"/>
              </p:ext>
            </p:extLst>
          </p:nvPr>
        </p:nvGraphicFramePr>
        <p:xfrm>
          <a:off x="1780674" y="2961193"/>
          <a:ext cx="8812571" cy="2286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75089">
                  <a:extLst>
                    <a:ext uri="{9D8B030D-6E8A-4147-A177-3AD203B41FA5}">
                      <a16:colId xmlns:a16="http://schemas.microsoft.com/office/drawing/2014/main" val="2468258814"/>
                    </a:ext>
                  </a:extLst>
                </a:gridCol>
                <a:gridCol w="1255823">
                  <a:extLst>
                    <a:ext uri="{9D8B030D-6E8A-4147-A177-3AD203B41FA5}">
                      <a16:colId xmlns:a16="http://schemas.microsoft.com/office/drawing/2014/main" val="3212363735"/>
                    </a:ext>
                  </a:extLst>
                </a:gridCol>
                <a:gridCol w="1585578">
                  <a:extLst>
                    <a:ext uri="{9D8B030D-6E8A-4147-A177-3AD203B41FA5}">
                      <a16:colId xmlns:a16="http://schemas.microsoft.com/office/drawing/2014/main" val="396194091"/>
                    </a:ext>
                  </a:extLst>
                </a:gridCol>
                <a:gridCol w="1548358">
                  <a:extLst>
                    <a:ext uri="{9D8B030D-6E8A-4147-A177-3AD203B41FA5}">
                      <a16:colId xmlns:a16="http://schemas.microsoft.com/office/drawing/2014/main" val="548766043"/>
                    </a:ext>
                  </a:extLst>
                </a:gridCol>
                <a:gridCol w="1547723">
                  <a:extLst>
                    <a:ext uri="{9D8B030D-6E8A-4147-A177-3AD203B41FA5}">
                      <a16:colId xmlns:a16="http://schemas.microsoft.com/office/drawing/2014/main" val="345934154"/>
                    </a:ext>
                  </a:extLst>
                </a:gridCol>
              </a:tblGrid>
              <a:tr h="4037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L1 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L2 Miss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Mem </a:t>
                      </a:r>
                      <a:r>
                        <a:rPr lang="en-US" sz="2400" dirty="0" err="1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Util</a:t>
                      </a:r>
                      <a:endParaRPr lang="en-US" sz="24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239268"/>
                  </a:ext>
                </a:extLst>
              </a:tr>
              <a:tr h="403711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cache-sensitive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374527"/>
                  </a:ext>
                </a:extLst>
              </a:tr>
              <a:tr h="403711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memory-sensitive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74356"/>
                  </a:ext>
                </a:extLst>
              </a:tr>
              <a:tr h="403711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compute-intensive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009381"/>
                  </a:ext>
                </a:extLst>
              </a:tr>
              <a:tr h="403711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compute-balanced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3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Memory Divergence</a:t>
            </a:r>
            <a:endParaRPr lang="en-US" dirty="0"/>
          </a:p>
        </p:txBody>
      </p:sp>
      <p:sp>
        <p:nvSpPr>
          <p:cNvPr id="171" name="Text Placeholder 17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Source: Prof. Rogers, ECE565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468380" y="5239234"/>
            <a:ext cx="76279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73577" y="5239631"/>
            <a:ext cx="76199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770460" y="5083320"/>
            <a:ext cx="76823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231176" y="5087629"/>
            <a:ext cx="761203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136885" y="5144944"/>
            <a:ext cx="760409" cy="189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64178" y="4859427"/>
            <a:ext cx="802813" cy="761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1213085" y="4916344"/>
            <a:ext cx="760409" cy="646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38" idx="2"/>
          </p:cNvCxnSpPr>
          <p:nvPr/>
        </p:nvCxnSpPr>
        <p:spPr>
          <a:xfrm rot="16200000" flipV="1">
            <a:off x="1412032" y="4963686"/>
            <a:ext cx="762794" cy="5510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933866" y="5139114"/>
            <a:ext cx="768232" cy="193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2146767" y="5238838"/>
            <a:ext cx="76040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297976" y="5240029"/>
            <a:ext cx="76120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652588" y="4860223"/>
            <a:ext cx="1178388" cy="759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2623181" y="5107241"/>
            <a:ext cx="759614" cy="265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48" idx="2"/>
          </p:cNvCxnSpPr>
          <p:nvPr/>
        </p:nvCxnSpPr>
        <p:spPr>
          <a:xfrm flipV="1">
            <a:off x="3288177" y="4857838"/>
            <a:ext cx="1162281" cy="762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92977" y="4857838"/>
            <a:ext cx="2289819" cy="762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460188" y="5143024"/>
            <a:ext cx="762000" cy="19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3609075" y="5140305"/>
            <a:ext cx="769026" cy="191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2678576" y="4859428"/>
            <a:ext cx="1371600" cy="760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3818064" y="5236117"/>
            <a:ext cx="769025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354976" y="4851606"/>
            <a:ext cx="1260012" cy="768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V="1">
            <a:off x="3990871" y="5104124"/>
            <a:ext cx="769025" cy="263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659777" y="4857838"/>
            <a:ext cx="1106023" cy="7619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V="1">
            <a:off x="4295670" y="5104123"/>
            <a:ext cx="769026" cy="2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43" idx="2"/>
          </p:cNvCxnSpPr>
          <p:nvPr/>
        </p:nvCxnSpPr>
        <p:spPr>
          <a:xfrm rot="10800000">
            <a:off x="3002659" y="4857836"/>
            <a:ext cx="1961919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53" idx="2"/>
          </p:cNvCxnSpPr>
          <p:nvPr/>
        </p:nvCxnSpPr>
        <p:spPr>
          <a:xfrm flipV="1">
            <a:off x="5116976" y="4851606"/>
            <a:ext cx="896706" cy="769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964576" y="5162636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21776" y="4857836"/>
            <a:ext cx="801224" cy="762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4659776" y="4857839"/>
            <a:ext cx="914400" cy="761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734352" y="3955104"/>
            <a:ext cx="2251270" cy="1049696"/>
            <a:chOff x="759752" y="4507468"/>
            <a:chExt cx="2251270" cy="1049696"/>
          </a:xfrm>
        </p:grpSpPr>
        <p:sp>
          <p:nvSpPr>
            <p:cNvPr id="38" name="Rectangle 37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9752" y="450746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</a:t>
              </a:r>
            </a:p>
          </p:txBody>
        </p:sp>
        <p:sp>
          <p:nvSpPr>
            <p:cNvPr id="40" name="Trapezoid 39"/>
            <p:cNvSpPr/>
            <p:nvPr/>
          </p:nvSpPr>
          <p:spPr>
            <a:xfrm rot="10800000">
              <a:off x="1295397" y="4648994"/>
              <a:ext cx="1715625" cy="90817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urved Connector 103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2219128" y="3955104"/>
            <a:ext cx="2251273" cy="1055926"/>
            <a:chOff x="759752" y="4507468"/>
            <a:chExt cx="2251273" cy="1055926"/>
          </a:xfrm>
        </p:grpSpPr>
        <p:sp>
          <p:nvSpPr>
            <p:cNvPr id="43" name="Rectangle 42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59752" y="4507468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256</a:t>
              </a:r>
            </a:p>
          </p:txBody>
        </p:sp>
        <p:sp>
          <p:nvSpPr>
            <p:cNvPr id="45" name="Trapezoid 44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Curved Connector 109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666928" y="3955105"/>
            <a:ext cx="2251273" cy="1055926"/>
            <a:chOff x="759752" y="4507468"/>
            <a:chExt cx="2251273" cy="1055926"/>
          </a:xfrm>
        </p:grpSpPr>
        <p:sp>
          <p:nvSpPr>
            <p:cNvPr id="48" name="Rectangle 47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9752" y="45074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1024</a:t>
              </a:r>
            </a:p>
          </p:txBody>
        </p:sp>
        <p:sp>
          <p:nvSpPr>
            <p:cNvPr id="50" name="Trapezoid 49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Curved Connector 114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230153" y="3948873"/>
            <a:ext cx="2251273" cy="1055926"/>
            <a:chOff x="759752" y="4507468"/>
            <a:chExt cx="2251273" cy="1055926"/>
          </a:xfrm>
        </p:grpSpPr>
        <p:sp>
          <p:nvSpPr>
            <p:cNvPr id="53" name="Rectangle 52"/>
            <p:cNvSpPr/>
            <p:nvPr/>
          </p:nvSpPr>
          <p:spPr>
            <a:xfrm>
              <a:off x="798976" y="4876800"/>
              <a:ext cx="1488612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752" y="45074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1152</a:t>
              </a:r>
            </a:p>
          </p:txBody>
        </p:sp>
        <p:sp>
          <p:nvSpPr>
            <p:cNvPr id="55" name="Trapezoid 54"/>
            <p:cNvSpPr/>
            <p:nvPr/>
          </p:nvSpPr>
          <p:spPr>
            <a:xfrm rot="10800000">
              <a:off x="1295400" y="4648994"/>
              <a:ext cx="1715625" cy="914400"/>
            </a:xfrm>
            <a:prstGeom prst="trapezoid">
              <a:avLst>
                <a:gd name="adj" fmla="val 70834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Curved Connector 119"/>
            <p:cNvCxnSpPr/>
            <p:nvPr/>
          </p:nvCxnSpPr>
          <p:spPr>
            <a:xfrm rot="16200000" flipH="1">
              <a:off x="1389294" y="4935306"/>
              <a:ext cx="533400" cy="416388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 flipV="1">
            <a:off x="1002176" y="4851604"/>
            <a:ext cx="2934824" cy="76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373776" y="4851604"/>
            <a:ext cx="1524000" cy="76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83377" y="4851604"/>
            <a:ext cx="802813" cy="769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 flipH="1" flipV="1">
            <a:off x="3233575" y="5067224"/>
            <a:ext cx="759614" cy="345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73576" y="2023974"/>
            <a:ext cx="4880636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34352" y="165464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128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190928" y="165464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255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5457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 flipH="1" flipV="1">
            <a:off x="6981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8505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10029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11553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 flipH="1" flipV="1">
            <a:off x="13077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 flipH="1" flipV="1">
            <a:off x="14601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 flipH="1" flipV="1">
            <a:off x="16125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17649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 flipH="1" flipV="1">
            <a:off x="19173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20697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5400000" flipH="1" flipV="1">
            <a:off x="22221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 flipH="1" flipV="1">
            <a:off x="23745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25269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26793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5400000" flipH="1" flipV="1">
            <a:off x="28317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 flipH="1" flipV="1">
            <a:off x="29841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 flipH="1" flipV="1">
            <a:off x="31365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 flipH="1" flipV="1">
            <a:off x="32889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 flipH="1" flipV="1">
            <a:off x="34413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 flipH="1" flipV="1">
            <a:off x="35937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 flipH="1" flipV="1">
            <a:off x="37461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38985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 flipH="1" flipV="1">
            <a:off x="40509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42033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 flipH="1" flipV="1">
            <a:off x="43557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 flipH="1" flipV="1">
            <a:off x="45081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46605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 flipH="1" flipV="1">
            <a:off x="48129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 flipH="1" flipV="1">
            <a:off x="49653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5117770" y="301457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5400000" flipH="1" flipV="1">
            <a:off x="5270170" y="30137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ody Text"/>
          <p:cNvSpPr>
            <a:spLocks noGrp="1"/>
          </p:cNvSpPr>
          <p:nvPr>
            <p:ph sz="half" idx="2"/>
          </p:nvPr>
        </p:nvSpPr>
        <p:spPr>
          <a:xfrm>
            <a:off x="6603340" y="2254705"/>
            <a:ext cx="4661605" cy="3311525"/>
          </a:xfrm>
        </p:spPr>
        <p:txBody>
          <a:bodyPr/>
          <a:lstStyle/>
          <a:p>
            <a:pPr lvl="0"/>
            <a:r>
              <a:rPr lang="en-US" dirty="0"/>
              <a:t>Fully Coalesced Memory access</a:t>
            </a:r>
          </a:p>
          <a:p>
            <a:pPr lvl="1"/>
            <a:r>
              <a:rPr lang="en-US" dirty="0"/>
              <a:t>Single 128B cache block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Divergent Memory accesses</a:t>
            </a:r>
          </a:p>
          <a:p>
            <a:pPr lvl="1"/>
            <a:r>
              <a:rPr lang="en-US" dirty="0"/>
              <a:t>Four 128B cache blocks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Worst case: 32 cache blocks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0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Fou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Summary</a:t>
            </a:r>
          </a:p>
        </p:txBody>
      </p:sp>
      <p:sp>
        <p:nvSpPr>
          <p:cNvPr id="5" name="Footer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College/DEPT. Arial Regular 12 point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10624"/>
              </p:ext>
            </p:extLst>
          </p:nvPr>
        </p:nvGraphicFramePr>
        <p:xfrm>
          <a:off x="1905804" y="1292229"/>
          <a:ext cx="9904394" cy="5537370"/>
        </p:xfrm>
        <a:graphic>
          <a:graphicData uri="http://schemas.openxmlformats.org/drawingml/2006/table">
            <a:tbl>
              <a:tblPr firstRow="1" firstCol="1" lastRow="1" bandRow="1">
                <a:tableStyleId>{2A488322-F2BA-4B5B-9748-0D474271808F}</a:tableStyleId>
              </a:tblPr>
              <a:tblGrid>
                <a:gridCol w="2982790">
                  <a:extLst>
                    <a:ext uri="{9D8B030D-6E8A-4147-A177-3AD203B41FA5}">
                      <a16:colId xmlns:a16="http://schemas.microsoft.com/office/drawing/2014/main" val="2213239873"/>
                    </a:ext>
                  </a:extLst>
                </a:gridCol>
                <a:gridCol w="2465675">
                  <a:extLst>
                    <a:ext uri="{9D8B030D-6E8A-4147-A177-3AD203B41FA5}">
                      <a16:colId xmlns:a16="http://schemas.microsoft.com/office/drawing/2014/main" val="1902713327"/>
                    </a:ext>
                  </a:extLst>
                </a:gridCol>
                <a:gridCol w="2196586">
                  <a:extLst>
                    <a:ext uri="{9D8B030D-6E8A-4147-A177-3AD203B41FA5}">
                      <a16:colId xmlns:a16="http://schemas.microsoft.com/office/drawing/2014/main" val="1408853090"/>
                    </a:ext>
                  </a:extLst>
                </a:gridCol>
                <a:gridCol w="2259343">
                  <a:extLst>
                    <a:ext uri="{9D8B030D-6E8A-4147-A177-3AD203B41FA5}">
                      <a16:colId xmlns:a16="http://schemas.microsoft.com/office/drawing/2014/main" val="1193568552"/>
                    </a:ext>
                  </a:extLst>
                </a:gridCol>
              </a:tblGrid>
              <a:tr h="4732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Virtual</a:t>
                      </a:r>
                      <a:r>
                        <a:rPr lang="en-US" baseline="0" dirty="0"/>
                        <a:t> ISA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Machine ISA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4595050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Instruction</a:t>
                      </a:r>
                      <a:r>
                        <a:rPr lang="en-US" baseline="0" dirty="0"/>
                        <a:t>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 of work;</a:t>
                      </a:r>
                      <a:r>
                        <a:rPr lang="en-US" baseline="0" dirty="0"/>
                        <a:t> front-end of pipeline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778958"/>
                  </a:ext>
                </a:extLst>
              </a:tr>
              <a:tr h="47122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Cycles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Execution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3513373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  <a:r>
                        <a:rPr lang="en-US" baseline="0" dirty="0"/>
                        <a:t> and Pipeline </a:t>
                      </a:r>
                      <a:r>
                        <a:rPr lang="en-US" dirty="0"/>
                        <a:t>Stalls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Bottleneck</a:t>
                      </a:r>
                      <a:r>
                        <a:rPr lang="en-US" baseline="0" dirty="0"/>
                        <a:t>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713602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Instructions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Per</a:t>
                      </a:r>
                      <a:r>
                        <a:rPr lang="en-US" baseline="0" dirty="0"/>
                        <a:t> Cycle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Performance metric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370801"/>
                  </a:ext>
                </a:extLst>
              </a:tr>
              <a:tr h="62622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SIMD Utilization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  <a:r>
                        <a:rPr lang="en-US" baseline="0" dirty="0"/>
                        <a:t> Flow; occupancy analysis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761389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Divergence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Memory System Optimizations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004930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Level1 data cache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7729521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L2 and Memory Controller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304008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Energy Efficiency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457767"/>
                  </a:ext>
                </a:extLst>
              </a:tr>
              <a:tr h="47324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Open Source Availability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3484425"/>
                  </a:ext>
                </a:extLst>
              </a:tr>
            </a:tbl>
          </a:graphicData>
        </a:graphic>
      </p:graphicFrame>
      <p:pic>
        <p:nvPicPr>
          <p:cNvPr id="1028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1" y="1954636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1" y="2535668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1" y="3472191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361" y="4019548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77" y="5981706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86" y="2547362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22" y="5045183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910" y="5095252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22" y="3003929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66" y="6416637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17" y="6425395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Image result for tick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677" y="6413301"/>
            <a:ext cx="411814" cy="39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5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Fou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Acknowledgements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/>
          </p:nvPr>
        </p:nvSpPr>
        <p:spPr>
          <a:xfrm>
            <a:off x="2250582" y="4529699"/>
            <a:ext cx="8138118" cy="421893"/>
          </a:xfrm>
        </p:spPr>
        <p:txBody>
          <a:bodyPr/>
          <a:lstStyle/>
          <a:p>
            <a:pPr lvl="0"/>
            <a:r>
              <a:rPr lang="en-US" dirty="0"/>
              <a:t>Thank you for your guidance and help throughout!!</a:t>
            </a:r>
          </a:p>
          <a:p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2251287" y="2217740"/>
            <a:ext cx="8132234" cy="205182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Prof. Murali Annavaram (Shepherd) and the anonymous reviewers </a:t>
            </a:r>
          </a:p>
          <a:p>
            <a:endParaRPr lang="en-US" dirty="0"/>
          </a:p>
          <a:p>
            <a:r>
              <a:rPr lang="en-US" dirty="0"/>
              <a:t>Dr. Brad Beckmann – AMD Research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Accelerator Architecture Lab at Purdue (AALP)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Tsung Tai, Mengchi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04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Four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Limitations</a:t>
            </a:r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7 years old Fermi architecture; latest available </a:t>
            </a:r>
            <a:r>
              <a:rPr lang="en-US" dirty="0" err="1"/>
              <a:t>mISA</a:t>
            </a:r>
            <a:r>
              <a:rPr lang="en-US" dirty="0"/>
              <a:t> in open source simulators.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Used GTX480 from eBay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Hardware counters were off for small values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Mean across 10 runs on hardware to account for varying operating conditions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1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On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GPGPU-Sim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/>
          </p:nvPr>
        </p:nvSpPr>
        <p:spPr>
          <a:xfrm>
            <a:off x="6843561" y="3606679"/>
            <a:ext cx="3539959" cy="421893"/>
          </a:xfrm>
        </p:spPr>
        <p:txBody>
          <a:bodyPr/>
          <a:lstStyle/>
          <a:p>
            <a:pPr lvl="0"/>
            <a:r>
              <a:rPr lang="en-US" dirty="0"/>
              <a:t>Why correlate GPGPU-Sim?</a:t>
            </a:r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6843561" y="4178255"/>
            <a:ext cx="4610502" cy="1822558"/>
          </a:xfrm>
        </p:spPr>
        <p:txBody>
          <a:bodyPr>
            <a:normAutofit/>
          </a:bodyPr>
          <a:lstStyle/>
          <a:p>
            <a:r>
              <a:rPr lang="en-US" dirty="0"/>
              <a:t>Previous correlation with Nvidia Fermi GTX 480 (released in 2010)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Only for Instructions per cycle (IPC) for a limited set of benchmarks</a:t>
            </a:r>
            <a:endParaRPr lang="en-US" dirty="0"/>
          </a:p>
          <a:p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/>
              <a:t>First work to rigorously validate an open source GPU simulator.</a:t>
            </a:r>
          </a:p>
        </p:txBody>
      </p:sp>
      <p:sp>
        <p:nvSpPr>
          <p:cNvPr id="5" name="Subhead"/>
          <p:cNvSpPr>
            <a:spLocks noGrp="1"/>
          </p:cNvSpPr>
          <p:nvPr>
            <p:ph type="body" idx="1"/>
          </p:nvPr>
        </p:nvSpPr>
        <p:spPr>
          <a:xfrm>
            <a:off x="6843561" y="1469144"/>
            <a:ext cx="3203075" cy="421893"/>
          </a:xfrm>
        </p:spPr>
        <p:txBody>
          <a:bodyPr/>
          <a:lstStyle/>
          <a:p>
            <a:pPr lvl="0"/>
            <a:r>
              <a:rPr lang="en-US" dirty="0"/>
              <a:t>What is GPGPU-Sim?</a:t>
            </a:r>
          </a:p>
        </p:txBody>
      </p:sp>
      <p:sp>
        <p:nvSpPr>
          <p:cNvPr id="6" name="Body Text"/>
          <p:cNvSpPr>
            <a:spLocks noGrp="1"/>
          </p:cNvSpPr>
          <p:nvPr>
            <p:ph type="body" sz="quarter" idx="13"/>
          </p:nvPr>
        </p:nvSpPr>
        <p:spPr>
          <a:xfrm>
            <a:off x="6843561" y="2048972"/>
            <a:ext cx="4456498" cy="15508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GPGPU Architecture Simulator</a:t>
            </a:r>
          </a:p>
          <a:p>
            <a:r>
              <a:rPr lang="en-US" dirty="0"/>
              <a:t>Most widely used GPU simulator in academic research.</a:t>
            </a:r>
          </a:p>
          <a:p>
            <a:r>
              <a:rPr lang="en-US" dirty="0"/>
              <a:t>1100+ citations</a:t>
            </a:r>
          </a:p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0CFA5EF-199A-4E19-A329-C672E4D02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105800"/>
              </p:ext>
            </p:extLst>
          </p:nvPr>
        </p:nvGraphicFramePr>
        <p:xfrm>
          <a:off x="587140" y="1355431"/>
          <a:ext cx="6121668" cy="356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E47AFD-9DCB-49F5-BCBD-792738C0A0A0}"/>
              </a:ext>
            </a:extLst>
          </p:cNvPr>
          <p:cNvSpPr txBox="1"/>
          <p:nvPr/>
        </p:nvSpPr>
        <p:spPr>
          <a:xfrm>
            <a:off x="664143" y="4957011"/>
            <a:ext cx="456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of GPU architecture papers published in ISCA, MICRO, HPCA and ASPLOS over the last four years</a:t>
            </a:r>
          </a:p>
        </p:txBody>
      </p:sp>
    </p:spTree>
    <p:extLst>
      <p:ext uri="{BB962C8B-B14F-4D97-AF65-F5344CB8AC3E}">
        <p14:creationId xmlns:p14="http://schemas.microsoft.com/office/powerpoint/2010/main" val="37330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Graphic spid="10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>
          <a:xfrm>
            <a:off x="2250582" y="602985"/>
            <a:ext cx="8132940" cy="530490"/>
          </a:xfrm>
        </p:spPr>
        <p:txBody>
          <a:bodyPr/>
          <a:lstStyle/>
          <a:p>
            <a:pPr lvl="0"/>
            <a:r>
              <a:rPr lang="en-US"/>
              <a:t>Workloads</a:t>
            </a:r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2250582" y="1524723"/>
            <a:ext cx="8132234" cy="114771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29 compute applications (that spawn a total of 1797 kernels) from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Rodinia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benchmark suite, Nvidia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Cuda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SDK, SHOC, Parboil and GPU </a:t>
            </a:r>
            <a:r>
              <a:rPr 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Polybench</a:t>
            </a:r>
            <a:r>
              <a:rPr 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lvl="0"/>
            <a:endParaRPr lang="en-US" sz="1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0"/>
            <a:r>
              <a:rPr lang="en-US" sz="16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Divided into four categories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F680DB3-FFB6-DA49-A752-B59EFFE07194}" type="slidenum">
              <a:rPr lang="en-US" smtClean="0"/>
              <a:t>5</a:t>
            </a:fld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8312B7-80FC-4538-AD5B-10230FA82107}"/>
              </a:ext>
            </a:extLst>
          </p:cNvPr>
          <p:cNvCxnSpPr>
            <a:cxnSpLocks/>
          </p:cNvCxnSpPr>
          <p:nvPr/>
        </p:nvCxnSpPr>
        <p:spPr>
          <a:xfrm>
            <a:off x="2319688" y="4760250"/>
            <a:ext cx="77444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CA6D790-2CDD-4EFD-91FC-6B9DD77E36C4}"/>
              </a:ext>
            </a:extLst>
          </p:cNvPr>
          <p:cNvSpPr txBox="1"/>
          <p:nvPr/>
        </p:nvSpPr>
        <p:spPr>
          <a:xfrm>
            <a:off x="2250582" y="4856503"/>
            <a:ext cx="1155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Compute Bound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59B326-B52F-42FD-8D3A-52D7B589CDEC}"/>
              </a:ext>
            </a:extLst>
          </p:cNvPr>
          <p:cNvSpPr txBox="1"/>
          <p:nvPr/>
        </p:nvSpPr>
        <p:spPr>
          <a:xfrm>
            <a:off x="8896288" y="4856503"/>
            <a:ext cx="125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Memory Bound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7A3C24-6AEC-4609-9065-FF6BC5DA5D57}"/>
              </a:ext>
            </a:extLst>
          </p:cNvPr>
          <p:cNvSpPr txBox="1"/>
          <p:nvPr/>
        </p:nvSpPr>
        <p:spPr>
          <a:xfrm>
            <a:off x="2250582" y="3737666"/>
            <a:ext cx="11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 Intensive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0BC1E9-04CF-4C52-B79A-CC5CF5CDB09F}"/>
              </a:ext>
            </a:extLst>
          </p:cNvPr>
          <p:cNvSpPr txBox="1"/>
          <p:nvPr/>
        </p:nvSpPr>
        <p:spPr>
          <a:xfrm>
            <a:off x="5619422" y="3737666"/>
            <a:ext cx="11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 Balanced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F48049-C515-4628-83D7-92C3EA690B2E}"/>
              </a:ext>
            </a:extLst>
          </p:cNvPr>
          <p:cNvSpPr txBox="1"/>
          <p:nvPr/>
        </p:nvSpPr>
        <p:spPr>
          <a:xfrm>
            <a:off x="8909124" y="2929562"/>
            <a:ext cx="11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Cache Sensitive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4BA041-7FED-4702-8BAC-45A99794FB76}"/>
              </a:ext>
            </a:extLst>
          </p:cNvPr>
          <p:cNvSpPr txBox="1"/>
          <p:nvPr/>
        </p:nvSpPr>
        <p:spPr>
          <a:xfrm>
            <a:off x="8946554" y="3890066"/>
            <a:ext cx="115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Memory Sensitive</a:t>
            </a:r>
          </a:p>
        </p:txBody>
      </p:sp>
      <p:sp>
        <p:nvSpPr>
          <p:cNvPr id="39" name="Speech Bubble: Oval 38">
            <a:extLst>
              <a:ext uri="{FF2B5EF4-FFF2-40B4-BE49-F238E27FC236}">
                <a16:creationId xmlns:a16="http://schemas.microsoft.com/office/drawing/2014/main" id="{7E6D13F6-AB29-4900-AE9B-0BAEDEF6E960}"/>
              </a:ext>
            </a:extLst>
          </p:cNvPr>
          <p:cNvSpPr/>
          <p:nvPr/>
        </p:nvSpPr>
        <p:spPr>
          <a:xfrm>
            <a:off x="10064155" y="2672436"/>
            <a:ext cx="1243799" cy="712070"/>
          </a:xfrm>
          <a:prstGeom prst="wedgeEllipseCallout">
            <a:avLst>
              <a:gd name="adj1" fmla="val -57204"/>
              <a:gd name="adj2" fmla="val 37031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Accesses have locality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D1D95694-45A9-4329-B5DD-9E57EEC74B22}"/>
              </a:ext>
            </a:extLst>
          </p:cNvPr>
          <p:cNvSpPr/>
          <p:nvPr/>
        </p:nvSpPr>
        <p:spPr>
          <a:xfrm>
            <a:off x="10064154" y="3698679"/>
            <a:ext cx="1320802" cy="685318"/>
          </a:xfrm>
          <a:prstGeom prst="wedgeEllipseCallout">
            <a:avLst>
              <a:gd name="adj1" fmla="val -57204"/>
              <a:gd name="adj2" fmla="val 37031"/>
            </a:avLst>
          </a:prstGeom>
          <a:noFill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Streaming accesses</a:t>
            </a:r>
          </a:p>
        </p:txBody>
      </p:sp>
    </p:spTree>
    <p:extLst>
      <p:ext uri="{BB962C8B-B14F-4D97-AF65-F5344CB8AC3E}">
        <p14:creationId xmlns:p14="http://schemas.microsoft.com/office/powerpoint/2010/main" val="30850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compile process in GPUs</a:t>
            </a:r>
          </a:p>
        </p:txBody>
      </p:sp>
      <p:sp>
        <p:nvSpPr>
          <p:cNvPr id="37" name="Rectangle: Rounded Corners 36"/>
          <p:cNvSpPr/>
          <p:nvPr/>
        </p:nvSpPr>
        <p:spPr>
          <a:xfrm>
            <a:off x="981974" y="2603264"/>
            <a:ext cx="1015069" cy="112622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14981" y="2051882"/>
            <a:ext cx="1946245" cy="26712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07927" y="2250008"/>
            <a:ext cx="1568742" cy="838899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x86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09456" y="3239909"/>
            <a:ext cx="1567212" cy="54528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9455" y="3978138"/>
            <a:ext cx="659740" cy="54528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mISA1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310342" y="3978138"/>
            <a:ext cx="659740" cy="54528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mISA2</a:t>
            </a:r>
          </a:p>
        </p:txBody>
      </p:sp>
      <p:sp>
        <p:nvSpPr>
          <p:cNvPr id="43" name="Flowchart: Manual Operation 42"/>
          <p:cNvSpPr/>
          <p:nvPr/>
        </p:nvSpPr>
        <p:spPr>
          <a:xfrm rot="16200000">
            <a:off x="2768519" y="2919713"/>
            <a:ext cx="737754" cy="939566"/>
          </a:xfrm>
          <a:prstGeom prst="flowChartManualOperation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compiler</a:t>
            </a:r>
          </a:p>
        </p:txBody>
      </p:sp>
      <p:cxnSp>
        <p:nvCxnSpPr>
          <p:cNvPr id="44" name="Straight Arrow Connector 43"/>
          <p:cNvCxnSpPr>
            <a:endCxn id="43" idx="0"/>
          </p:cNvCxnSpPr>
          <p:nvPr/>
        </p:nvCxnSpPr>
        <p:spPr>
          <a:xfrm>
            <a:off x="2301843" y="3389496"/>
            <a:ext cx="365770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Straight Arrow Connector 44"/>
          <p:cNvCxnSpPr>
            <a:stCxn id="43" idx="2"/>
            <a:endCxn id="38" idx="1"/>
          </p:cNvCxnSpPr>
          <p:nvPr/>
        </p:nvCxnSpPr>
        <p:spPr>
          <a:xfrm flipV="1">
            <a:off x="3607179" y="3387487"/>
            <a:ext cx="607802" cy="200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>
          <a:xfrm flipV="1">
            <a:off x="6161226" y="2232276"/>
            <a:ext cx="1764158" cy="5658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7" name="Straight Arrow Connector 46"/>
          <p:cNvCxnSpPr>
            <a:stCxn id="38" idx="3"/>
            <a:endCxn id="55" idx="1"/>
          </p:cNvCxnSpPr>
          <p:nvPr/>
        </p:nvCxnSpPr>
        <p:spPr>
          <a:xfrm>
            <a:off x="6161226" y="3387487"/>
            <a:ext cx="1764158" cy="6403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9704649" y="2047009"/>
            <a:ext cx="949279" cy="3705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arch1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212688" y="5469815"/>
            <a:ext cx="973167" cy="916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4336620" y="4843685"/>
            <a:ext cx="170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Fat Binary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61873" y="4220215"/>
            <a:ext cx="89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</a:t>
            </a:r>
          </a:p>
        </p:txBody>
      </p:sp>
      <p:sp>
        <p:nvSpPr>
          <p:cNvPr id="52" name="Arrow: Pentagon 51"/>
          <p:cNvSpPr/>
          <p:nvPr/>
        </p:nvSpPr>
        <p:spPr>
          <a:xfrm>
            <a:off x="2255191" y="6009568"/>
            <a:ext cx="1959790" cy="494951"/>
          </a:xfrm>
          <a:prstGeom prst="homePlate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Compile Time</a:t>
            </a:r>
          </a:p>
        </p:txBody>
      </p:sp>
      <p:sp>
        <p:nvSpPr>
          <p:cNvPr id="53" name="Arrow: Pentagon 52"/>
          <p:cNvSpPr/>
          <p:nvPr/>
        </p:nvSpPr>
        <p:spPr>
          <a:xfrm>
            <a:off x="6161226" y="6009569"/>
            <a:ext cx="4492700" cy="494951"/>
          </a:xfrm>
          <a:prstGeom prst="homePlate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 Time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80" y="1926397"/>
            <a:ext cx="1178042" cy="81739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384" y="2951846"/>
            <a:ext cx="1171462" cy="884088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9704648" y="3208031"/>
            <a:ext cx="949279" cy="3705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arch2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663" y="4151043"/>
            <a:ext cx="1406659" cy="967370"/>
          </a:xfrm>
          <a:prstGeom prst="rect">
            <a:avLst/>
          </a:prstGeom>
        </p:spPr>
      </p:pic>
      <p:cxnSp>
        <p:nvCxnSpPr>
          <p:cNvPr id="58" name="Straight Arrow Connector 57"/>
          <p:cNvCxnSpPr/>
          <p:nvPr/>
        </p:nvCxnSpPr>
        <p:spPr>
          <a:xfrm flipV="1">
            <a:off x="6161226" y="4562610"/>
            <a:ext cx="1750539" cy="1913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9" name="Rectangle 58"/>
          <p:cNvSpPr/>
          <p:nvPr/>
        </p:nvSpPr>
        <p:spPr>
          <a:xfrm>
            <a:off x="9704648" y="4296336"/>
            <a:ext cx="949279" cy="3705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arch3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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1134374" y="2755664"/>
            <a:ext cx="1015069" cy="112622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1286774" y="2908064"/>
            <a:ext cx="1015069" cy="1126221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lowchart: Manual Operation 61"/>
          <p:cNvSpPr/>
          <p:nvPr/>
        </p:nvSpPr>
        <p:spPr>
          <a:xfrm rot="16200000">
            <a:off x="7519786" y="5145790"/>
            <a:ext cx="737754" cy="648049"/>
          </a:xfrm>
          <a:prstGeom prst="flowChartManualOperation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JIT</a:t>
            </a:r>
          </a:p>
        </p:txBody>
      </p:sp>
      <p:cxnSp>
        <p:nvCxnSpPr>
          <p:cNvPr id="63" name="Connector: Elbow 62"/>
          <p:cNvCxnSpPr>
            <a:endCxn id="62" idx="0"/>
          </p:cNvCxnSpPr>
          <p:nvPr/>
        </p:nvCxnSpPr>
        <p:spPr>
          <a:xfrm rot="16200000" flipH="1">
            <a:off x="6736158" y="4641334"/>
            <a:ext cx="898352" cy="758610"/>
          </a:xfrm>
          <a:prstGeom prst="bent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Rectangle 63"/>
          <p:cNvSpPr/>
          <p:nvPr/>
        </p:nvSpPr>
        <p:spPr>
          <a:xfrm>
            <a:off x="9704647" y="5287635"/>
            <a:ext cx="949279" cy="3705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arch3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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83139" y="1967648"/>
            <a:ext cx="58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mISA1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83138" y="3136368"/>
            <a:ext cx="58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mISA2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949752" y="5150654"/>
            <a:ext cx="58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vISA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31082" y="5150654"/>
            <a:ext cx="585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mISA3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6</a:t>
            </a:fld>
            <a:endParaRPr lang="en-US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84C4BE1-6472-4CF7-B766-4CFF5A433963}"/>
              </a:ext>
            </a:extLst>
          </p:cNvPr>
          <p:cNvSpPr/>
          <p:nvPr/>
        </p:nvSpPr>
        <p:spPr>
          <a:xfrm flipH="1">
            <a:off x="4317249" y="3311179"/>
            <a:ext cx="3715043" cy="160509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Well documented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Abstract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No register allocation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Unoptimized</a:t>
            </a:r>
          </a:p>
        </p:txBody>
      </p:sp>
      <p:sp>
        <p:nvSpPr>
          <p:cNvPr id="69" name="Speech Bubble: Oval 68">
            <a:extLst>
              <a:ext uri="{FF2B5EF4-FFF2-40B4-BE49-F238E27FC236}">
                <a16:creationId xmlns:a16="http://schemas.microsoft.com/office/drawing/2014/main" id="{85F7879C-87E2-4711-B664-93451F420D84}"/>
              </a:ext>
            </a:extLst>
          </p:cNvPr>
          <p:cNvSpPr/>
          <p:nvPr/>
        </p:nvSpPr>
        <p:spPr>
          <a:xfrm>
            <a:off x="8433678" y="3237617"/>
            <a:ext cx="3355200" cy="1605094"/>
          </a:xfrm>
          <a:prstGeom prst="wedgeEllipseCallou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Proprietary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Machine specific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Register allocated</a:t>
            </a:r>
          </a:p>
          <a:p>
            <a:pPr algn="ctr"/>
            <a:r>
              <a:rPr lang="en-US" sz="2200" dirty="0">
                <a:solidFill>
                  <a:schemeClr val="tx2"/>
                </a:solidFill>
              </a:rPr>
              <a:t>Optimized</a:t>
            </a:r>
          </a:p>
        </p:txBody>
      </p:sp>
      <p:sp>
        <p:nvSpPr>
          <p:cNvPr id="70" name="Speech Bubble: Oval 69">
            <a:extLst>
              <a:ext uri="{FF2B5EF4-FFF2-40B4-BE49-F238E27FC236}">
                <a16:creationId xmlns:a16="http://schemas.microsoft.com/office/drawing/2014/main" id="{7274711A-2599-486A-94BC-29E7BE0723C6}"/>
              </a:ext>
            </a:extLst>
          </p:cNvPr>
          <p:cNvSpPr/>
          <p:nvPr/>
        </p:nvSpPr>
        <p:spPr>
          <a:xfrm>
            <a:off x="8737600" y="1585848"/>
            <a:ext cx="3355200" cy="1605094"/>
          </a:xfrm>
          <a:prstGeom prst="wedgeEllipseCallou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2"/>
                </a:solidFill>
              </a:rPr>
              <a:t>GPGPU-Sim only supports 8 years old </a:t>
            </a:r>
            <a:r>
              <a:rPr lang="en-US" sz="2200" dirty="0" err="1">
                <a:solidFill>
                  <a:schemeClr val="tx2"/>
                </a:solidFill>
              </a:rPr>
              <a:t>mISA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3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0" grpId="0"/>
      <p:bldP spid="52" grpId="0" animBg="1"/>
      <p:bldP spid="53" grpId="0" animBg="1"/>
      <p:bldP spid="56" grpId="0" animBg="1"/>
      <p:bldP spid="59" grpId="0" animBg="1"/>
      <p:bldP spid="62" grpId="0" animBg="1"/>
      <p:bldP spid="64" grpId="0" animBg="1"/>
      <p:bldP spid="65" grpId="0"/>
      <p:bldP spid="66" grpId="0"/>
      <p:bldP spid="67" grpId="0"/>
      <p:bldP spid="68" grpId="0"/>
      <p:bldP spid="4" grpId="0" animBg="1"/>
      <p:bldP spid="69" grpId="0" animBg="1"/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Pascal TITAN X correlation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/>
          </p:nvPr>
        </p:nvSpPr>
        <p:spPr>
          <a:xfrm>
            <a:off x="7038786" y="1641667"/>
            <a:ext cx="4396027" cy="421893"/>
          </a:xfrm>
        </p:spPr>
        <p:txBody>
          <a:bodyPr/>
          <a:lstStyle/>
          <a:p>
            <a:pPr lvl="0"/>
            <a:r>
              <a:rPr lang="en-US" dirty="0"/>
              <a:t>Performance metrics correlated</a:t>
            </a:r>
          </a:p>
          <a:p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7038786" y="2217739"/>
            <a:ext cx="4787499" cy="413861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System Analysis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Execution cycles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Warp instructions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GPU Core Analysis</a:t>
            </a: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SIMD utilization</a:t>
            </a: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L1 Instruction cache</a:t>
            </a: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Memory Requests and Divergence</a:t>
            </a:r>
          </a:p>
          <a:p>
            <a:pPr lvl="0"/>
            <a:endParaRPr lang="en-US" dirty="0"/>
          </a:p>
          <a:p>
            <a:pPr lvl="0">
              <a:defRPr/>
            </a:pPr>
            <a:r>
              <a:rPr lang="en-US" dirty="0"/>
              <a:t>Memory System Analysis</a:t>
            </a: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L2 cache accesses and hits</a:t>
            </a:r>
          </a:p>
          <a:p>
            <a:pPr lvl="1"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Memory Controller and DRAM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52892-DADF-4379-9972-428D5DB1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43" y="1641667"/>
            <a:ext cx="6201183" cy="3551722"/>
          </a:xfrm>
          <a:prstGeom prst="rect">
            <a:avLst/>
          </a:prstGeom>
        </p:spPr>
      </p:pic>
      <p:sp>
        <p:nvSpPr>
          <p:cNvPr id="323" name="TextBox 322">
            <a:extLst>
              <a:ext uri="{FF2B5EF4-FFF2-40B4-BE49-F238E27FC236}">
                <a16:creationId xmlns:a16="http://schemas.microsoft.com/office/drawing/2014/main" id="{E1B80A89-1F26-4340-BFCA-BD89709A9A58}"/>
              </a:ext>
            </a:extLst>
          </p:cNvPr>
          <p:cNvSpPr txBox="1"/>
          <p:nvPr/>
        </p:nvSpPr>
        <p:spPr>
          <a:xfrm>
            <a:off x="851927" y="5549576"/>
            <a:ext cx="529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Nvidia Pascal </a:t>
            </a:r>
            <a:r>
              <a:rPr lang="en-US" dirty="0" err="1"/>
              <a:t>TitanX</a:t>
            </a:r>
            <a:r>
              <a:rPr lang="en-US" dirty="0"/>
              <a:t> architecture</a:t>
            </a:r>
          </a:p>
        </p:txBody>
      </p:sp>
    </p:spTree>
    <p:extLst>
      <p:ext uri="{BB962C8B-B14F-4D97-AF65-F5344CB8AC3E}">
        <p14:creationId xmlns:p14="http://schemas.microsoft.com/office/powerpoint/2010/main" val="46826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31A4-D076-4072-BF9E-DEDEC335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measured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A0DDF-DA84-4392-88A0-4E544F0D1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322AE-7534-4699-A0FE-66B3BD9D0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7919" y="3287178"/>
            <a:ext cx="4195004" cy="91819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01379-792E-4CA0-B785-F65C0CC86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1287" y="2217739"/>
            <a:ext cx="7710860" cy="1266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two vectors,</a:t>
            </a:r>
          </a:p>
          <a:p>
            <a:pPr marL="0" indent="0">
              <a:buNone/>
            </a:pPr>
            <a:r>
              <a:rPr lang="en-US" dirty="0"/>
              <a:t>	H: hardware values </a:t>
            </a:r>
          </a:p>
          <a:p>
            <a:pPr marL="0" indent="0">
              <a:buNone/>
            </a:pPr>
            <a:r>
              <a:rPr lang="en-US" dirty="0"/>
              <a:t>	S: simulator values </a:t>
            </a:r>
          </a:p>
          <a:p>
            <a:pPr marL="0" indent="0">
              <a:buNone/>
            </a:pPr>
            <a:r>
              <a:rPr lang="en-US" dirty="0"/>
              <a:t>The correlation is given by: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35BCE-B993-4C19-B23F-F332183902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FBC1-C022-4328-9FAB-B43BB4C68C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8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8568146-EB69-4369-B5CA-3EDBD486EBEE}"/>
              </a:ext>
            </a:extLst>
          </p:cNvPr>
          <p:cNvSpPr txBox="1">
            <a:spLocks/>
          </p:cNvSpPr>
          <p:nvPr/>
        </p:nvSpPr>
        <p:spPr>
          <a:xfrm>
            <a:off x="2245404" y="4508057"/>
            <a:ext cx="8138118" cy="42189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 baseline="0">
                <a:solidFill>
                  <a:schemeClr val="accent5"/>
                </a:solidFill>
                <a:latin typeface="Impac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Error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056FB2-B442-478D-8963-D8E807D5717D}"/>
              </a:ext>
            </a:extLst>
          </p:cNvPr>
          <p:cNvSpPr txBox="1">
            <a:spLocks/>
          </p:cNvSpPr>
          <p:nvPr/>
        </p:nvSpPr>
        <p:spPr>
          <a:xfrm>
            <a:off x="2251287" y="4998467"/>
            <a:ext cx="7710860" cy="12666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kern="1200" normalizeH="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/>
              <a:t>Mean Absolute Percentage Error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653BF4-CD9C-468D-AE0B-40454465DF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039404"/>
              </p:ext>
            </p:extLst>
          </p:nvPr>
        </p:nvGraphicFramePr>
        <p:xfrm>
          <a:off x="8379373" y="1823416"/>
          <a:ext cx="1375804" cy="2381953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87902">
                  <a:extLst>
                    <a:ext uri="{9D8B030D-6E8A-4147-A177-3AD203B41FA5}">
                      <a16:colId xmlns:a16="http://schemas.microsoft.com/office/drawing/2014/main" val="1711932936"/>
                    </a:ext>
                  </a:extLst>
                </a:gridCol>
                <a:gridCol w="687902">
                  <a:extLst>
                    <a:ext uri="{9D8B030D-6E8A-4147-A177-3AD203B41FA5}">
                      <a16:colId xmlns:a16="http://schemas.microsoft.com/office/drawing/2014/main" val="2978656908"/>
                    </a:ext>
                  </a:extLst>
                </a:gridCol>
              </a:tblGrid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H</a:t>
                      </a:r>
                      <a:endParaRPr lang="en-US" sz="1400" b="0" dirty="0">
                        <a:solidFill>
                          <a:srgbClr val="393939"/>
                        </a:solidFill>
                        <a:effectLst/>
                        <a:latin typeface="wf_segoe-ui_semibold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S</a:t>
                      </a:r>
                      <a:endParaRPr lang="en-US" sz="1400" b="0" dirty="0">
                        <a:solidFill>
                          <a:srgbClr val="393939"/>
                        </a:solidFill>
                        <a:effectLst/>
                        <a:latin typeface="wf_segoe-ui_semibold"/>
                      </a:endParaRP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3288442238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4243748610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1665222812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2919490174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3378391433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416022550"/>
                  </a:ext>
                </a:extLst>
              </a:tr>
              <a:tr h="3402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 err="1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Correl</a:t>
                      </a:r>
                      <a:endParaRPr lang="en-US" sz="1600" b="0" dirty="0">
                        <a:solidFill>
                          <a:srgbClr val="2F2F2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47625" marR="95250" marT="38100" marB="381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dirty="0">
                          <a:solidFill>
                            <a:srgbClr val="2F2F2F"/>
                          </a:solidFill>
                          <a:effectLst/>
                          <a:latin typeface="Segoe UI" panose="020B0502040204020203" pitchFamily="34" charset="0"/>
                        </a:rPr>
                        <a:t>99.7%</a:t>
                      </a:r>
                    </a:p>
                  </a:txBody>
                  <a:tcPr marL="47625" marR="95250" marT="38100" marB="38100"/>
                </a:tc>
                <a:extLst>
                  <a:ext uri="{0D108BD9-81ED-4DB2-BD59-A6C34878D82A}">
                    <a16:rowId xmlns:a16="http://schemas.microsoft.com/office/drawing/2014/main" val="248675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on Thre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Experimental Results</a:t>
            </a:r>
          </a:p>
        </p:txBody>
      </p:sp>
      <p:sp>
        <p:nvSpPr>
          <p:cNvPr id="3" name="Subhead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Key Points</a:t>
            </a:r>
          </a:p>
          <a:p>
            <a:endParaRPr lang="en-US" dirty="0"/>
          </a:p>
        </p:txBody>
      </p:sp>
      <p:sp>
        <p:nvSpPr>
          <p:cNvPr id="4" name="Body Text"/>
          <p:cNvSpPr>
            <a:spLocks noGrp="1"/>
          </p:cNvSpPr>
          <p:nvPr>
            <p:ph type="body" sz="quarter" idx="13"/>
          </p:nvPr>
        </p:nvSpPr>
        <p:spPr>
          <a:xfrm>
            <a:off x="2251288" y="2419870"/>
            <a:ext cx="8132234" cy="3345663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dirty="0"/>
              <a:t>Compute intensive: old </a:t>
            </a:r>
            <a:r>
              <a:rPr lang="en-US" dirty="0" err="1"/>
              <a:t>mISA</a:t>
            </a:r>
            <a:r>
              <a:rPr lang="en-US" dirty="0"/>
              <a:t> is good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Cache sensitive: high error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Memory sensitive (streaming): low error</a:t>
            </a:r>
          </a:p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Compute balanced: </a:t>
            </a:r>
            <a:r>
              <a:rPr lang="en-US" dirty="0" err="1"/>
              <a:t>vISA</a:t>
            </a:r>
            <a:r>
              <a:rPr lang="en-US" dirty="0"/>
              <a:t> may be better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F680DB3-FFB6-DA49-A752-B59EFFE071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8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urdue Brand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28E0E"/>
      </a:accent1>
      <a:accent2>
        <a:srgbClr val="98700D"/>
      </a:accent2>
      <a:accent3>
        <a:srgbClr val="5B6870"/>
      </a:accent3>
      <a:accent4>
        <a:srgbClr val="849E2A"/>
      </a:accent4>
      <a:accent5>
        <a:srgbClr val="B36012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Template5-MultiSection_WideScreen-021617" id="{918820B0-E120-AB42-9C50-F831DE6828FE}" vid="{4AE6332B-C7ED-6542-85DB-EFE1C1A26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Defense Presentation</Template>
  <TotalTime>0</TotalTime>
  <Words>2152</Words>
  <Application>Microsoft Office PowerPoint</Application>
  <PresentationFormat>Widescreen</PresentationFormat>
  <Paragraphs>718</Paragraphs>
  <Slides>35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Impact</vt:lpstr>
      <vt:lpstr>Segoe UI</vt:lpstr>
      <vt:lpstr>wf_segoe-ui_semibold</vt:lpstr>
      <vt:lpstr>Wingdings</vt:lpstr>
      <vt:lpstr>Office Theme</vt:lpstr>
      <vt:lpstr>A Quantitative Evaluation of Contemporary GPU Simulation Methodology</vt:lpstr>
      <vt:lpstr>Simulation in Architecture</vt:lpstr>
      <vt:lpstr>Introduction to GPU compute</vt:lpstr>
      <vt:lpstr>GPGPU-Sim</vt:lpstr>
      <vt:lpstr>Workloads</vt:lpstr>
      <vt:lpstr>Two Step compile process in GPUs</vt:lpstr>
      <vt:lpstr>Pascal TITAN X correlation</vt:lpstr>
      <vt:lpstr>Metrics measured</vt:lpstr>
      <vt:lpstr>Experimental Results</vt:lpstr>
      <vt:lpstr>Compute Intensive apps: old mISA is good </vt:lpstr>
      <vt:lpstr>Code Example</vt:lpstr>
      <vt:lpstr>Cache Sensitive apps: high error</vt:lpstr>
      <vt:lpstr>Memory System needs remodeling</vt:lpstr>
      <vt:lpstr>Memory System needs remodeling</vt:lpstr>
      <vt:lpstr>Memory Sensitive (streaming) apps: low error</vt:lpstr>
      <vt:lpstr>Compute Balanced: vISA could be better</vt:lpstr>
      <vt:lpstr>Code Example</vt:lpstr>
      <vt:lpstr>Case Study</vt:lpstr>
      <vt:lpstr>Key Takeaways</vt:lpstr>
      <vt:lpstr>Final Thoughts</vt:lpstr>
      <vt:lpstr>Thank You !!</vt:lpstr>
      <vt:lpstr>Memory Sensitive (streaming) apps: low error</vt:lpstr>
      <vt:lpstr>Memory Sensitive (streaming) apps</vt:lpstr>
      <vt:lpstr>Cache Conscious Wavefront Scheduling   ( Rogers et. al 2012 )</vt:lpstr>
      <vt:lpstr>Performance Prediction: vISA vs mISA</vt:lpstr>
      <vt:lpstr>GPU Programming</vt:lpstr>
      <vt:lpstr>GPU ISAs studied</vt:lpstr>
      <vt:lpstr>GPU Simulators</vt:lpstr>
      <vt:lpstr>Code Example</vt:lpstr>
      <vt:lpstr>Code Example</vt:lpstr>
      <vt:lpstr>Workloads</vt:lpstr>
      <vt:lpstr>Memory Divergence</vt:lpstr>
      <vt:lpstr>Summary</vt:lpstr>
      <vt:lpstr>Acknowledgements</vt:lpstr>
      <vt:lpstr>Limitations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2017-07-07T20:47:43Z</dcterms:created>
  <dcterms:modified xsi:type="dcterms:W3CDTF">2018-06-21T17:10:14Z</dcterms:modified>
  <cp:category/>
</cp:coreProperties>
</file>